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07" autoAdjust="0"/>
  </p:normalViewPr>
  <p:slideViewPr>
    <p:cSldViewPr>
      <p:cViewPr varScale="1">
        <p:scale>
          <a:sx n="67" d="100"/>
          <a:sy n="67" d="100"/>
        </p:scale>
        <p:origin x="147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Внешняя политика России в годы дворцовых переворотов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129490" cy="1752600"/>
          </a:xfrm>
        </p:spPr>
        <p:txBody>
          <a:bodyPr>
            <a:normAutofit fontScale="85000" lnSpcReduction="10000"/>
          </a:bodyPr>
          <a:lstStyle/>
          <a:p>
            <a:r>
              <a:rPr lang="ru-RU" b="1" i="1" dirty="0"/>
              <a:t>«Разумею я, что долг государевый быть должен в приращении мощи России, установлении порядка и справедливости, дабы потомки помнили…»         Петр </a:t>
            </a:r>
            <a:r>
              <a:rPr lang="en-US" b="1" i="1" dirty="0"/>
              <a:t>I</a:t>
            </a:r>
            <a:r>
              <a:rPr lang="ru-RU" b="1" i="1" dirty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/>
          </a:bodyPr>
          <a:lstStyle/>
          <a:p>
            <a:r>
              <a:rPr lang="ru-RU" sz="3600" dirty="0"/>
              <a:t>ДЗ: п. 17,карта с. 154, 157,  закончить таблицу «Дворцовые перевороты»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85924"/>
          <a:ext cx="8229600" cy="43577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2531">
                <a:tc>
                  <a:txBody>
                    <a:bodyPr/>
                    <a:lstStyle/>
                    <a:p>
                      <a:r>
                        <a:rPr lang="ru-RU" dirty="0"/>
                        <a:t>правитель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внутренняя политика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внешняя политика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531">
                <a:tc>
                  <a:txBody>
                    <a:bodyPr/>
                    <a:lstStyle/>
                    <a:p>
                      <a:r>
                        <a:rPr lang="ru-RU" dirty="0"/>
                        <a:t>1725-1727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531">
                <a:tc>
                  <a:txBody>
                    <a:bodyPr/>
                    <a:lstStyle/>
                    <a:p>
                      <a:r>
                        <a:rPr lang="ru-RU" dirty="0"/>
                        <a:t>1727-1730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2531">
                <a:tc>
                  <a:txBody>
                    <a:bodyPr/>
                    <a:lstStyle/>
                    <a:p>
                      <a:r>
                        <a:rPr lang="ru-RU" dirty="0"/>
                        <a:t>1730-1740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2531">
                <a:tc>
                  <a:txBody>
                    <a:bodyPr/>
                    <a:lstStyle/>
                    <a:p>
                      <a:r>
                        <a:rPr lang="ru-RU" dirty="0"/>
                        <a:t>1740-1741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2531">
                <a:tc>
                  <a:txBody>
                    <a:bodyPr/>
                    <a:lstStyle/>
                    <a:p>
                      <a:r>
                        <a:rPr lang="ru-RU" dirty="0"/>
                        <a:t>1741-1761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2531">
                <a:tc>
                  <a:txBody>
                    <a:bodyPr/>
                    <a:lstStyle/>
                    <a:p>
                      <a:r>
                        <a:rPr lang="ru-RU" dirty="0"/>
                        <a:t>1761-1762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1731 - «Жалованная грамота «Анны Иоанновны» </a:t>
            </a:r>
            <a:br>
              <a:rPr lang="ru-RU" dirty="0"/>
            </a:br>
            <a:r>
              <a:rPr lang="ru-RU" dirty="0"/>
              <a:t> 1743 - основание Оренбурга</a:t>
            </a:r>
          </a:p>
        </p:txBody>
      </p:sp>
      <p:pic>
        <p:nvPicPr>
          <p:cNvPr id="4" name="Содержимое 3" descr="Карта Оренбург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93696" y="2428868"/>
            <a:ext cx="5078898" cy="4429156"/>
          </a:xfrm>
        </p:spPr>
      </p:pic>
      <p:pic>
        <p:nvPicPr>
          <p:cNvPr id="1026" name="Picture 2" descr="https://orenlib.ru/kray/up/_kalendar/privilegi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80468"/>
            <a:ext cx="4071933" cy="37346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/>
          </a:bodyPr>
          <a:lstStyle/>
          <a:p>
            <a:r>
              <a:rPr lang="ru-RU" sz="3600" dirty="0"/>
              <a:t>ДЗ: п. 16,карта с. 100, Тэ </a:t>
            </a:r>
            <a:r>
              <a:rPr lang="en-US" sz="3600" dirty="0"/>
              <a:t>III</a:t>
            </a:r>
            <a:r>
              <a:rPr lang="ru-RU" sz="3600" dirty="0"/>
              <a:t> закончить таблицу «Дворцовые перевороты»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85924"/>
          <a:ext cx="8229600" cy="4667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2531">
                <a:tc>
                  <a:txBody>
                    <a:bodyPr/>
                    <a:lstStyle/>
                    <a:p>
                      <a:r>
                        <a:rPr lang="ru-RU" dirty="0"/>
                        <a:t>правитель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внутренняя политика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внешняя политика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531">
                <a:tc>
                  <a:txBody>
                    <a:bodyPr/>
                    <a:lstStyle/>
                    <a:p>
                      <a:r>
                        <a:rPr lang="ru-RU" dirty="0"/>
                        <a:t>1725-1727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531">
                <a:tc>
                  <a:txBody>
                    <a:bodyPr/>
                    <a:lstStyle/>
                    <a:p>
                      <a:r>
                        <a:rPr lang="ru-RU" dirty="0"/>
                        <a:t>1727-1730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2531">
                <a:tc>
                  <a:txBody>
                    <a:bodyPr/>
                    <a:lstStyle/>
                    <a:p>
                      <a:r>
                        <a:rPr lang="ru-RU" dirty="0"/>
                        <a:t>1730-1740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1733-1735</a:t>
                      </a:r>
                    </a:p>
                    <a:p>
                      <a:r>
                        <a:rPr lang="ru-RU" dirty="0"/>
                        <a:t>1735-1739 (Белградский)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2531">
                <a:tc>
                  <a:txBody>
                    <a:bodyPr/>
                    <a:lstStyle/>
                    <a:p>
                      <a:r>
                        <a:rPr lang="ru-RU" dirty="0"/>
                        <a:t>1740-1741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2531">
                <a:tc>
                  <a:txBody>
                    <a:bodyPr/>
                    <a:lstStyle/>
                    <a:p>
                      <a:r>
                        <a:rPr lang="ru-RU" dirty="0"/>
                        <a:t>1741-1761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1743</a:t>
                      </a:r>
                    </a:p>
                    <a:p>
                      <a:r>
                        <a:rPr lang="ru-RU" dirty="0"/>
                        <a:t>1741-1743 (Абоский)</a:t>
                      </a:r>
                    </a:p>
                    <a:p>
                      <a:r>
                        <a:rPr lang="ru-RU" dirty="0"/>
                        <a:t>1756-1763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2531">
                <a:tc>
                  <a:txBody>
                    <a:bodyPr/>
                    <a:lstStyle/>
                    <a:p>
                      <a:r>
                        <a:rPr lang="ru-RU" dirty="0"/>
                        <a:t>1761-1762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118</Words>
  <Application>Microsoft Office PowerPoint</Application>
  <PresentationFormat>Экран (4:3)</PresentationFormat>
  <Paragraphs>28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7" baseType="lpstr">
      <vt:lpstr>Arial</vt:lpstr>
      <vt:lpstr>Calibri</vt:lpstr>
      <vt:lpstr>Тема Office</vt:lpstr>
      <vt:lpstr>Внешняя политика России в годы дворцовых переворотов</vt:lpstr>
      <vt:lpstr>ДЗ: п. 17,карта с. 154, 157,  закончить таблицу «Дворцовые перевороты»</vt:lpstr>
      <vt:lpstr>1731 - «Жалованная грамота «Анны Иоанновны»   1743 - основание Оренбурга</vt:lpstr>
      <vt:lpstr>ДЗ: п. 16,карта с. 100, Тэ III закончить таблицу «Дворцовые перевороты»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Внешняя политика России в годы дворцовых переворотов</dc:title>
  <dc:creator>Elena</dc:creator>
  <cp:lastModifiedBy>Елена</cp:lastModifiedBy>
  <cp:revision>7</cp:revision>
  <dcterms:created xsi:type="dcterms:W3CDTF">2022-02-20T13:23:14Z</dcterms:created>
  <dcterms:modified xsi:type="dcterms:W3CDTF">2025-01-09T15:41:47Z</dcterms:modified>
</cp:coreProperties>
</file>