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5"/>
  </p:notesMasterIdLst>
  <p:sldIdLst>
    <p:sldId id="258" r:id="rId2"/>
    <p:sldId id="257" r:id="rId3"/>
    <p:sldId id="256" r:id="rId4"/>
    <p:sldId id="259" r:id="rId5"/>
    <p:sldId id="279" r:id="rId6"/>
    <p:sldId id="260" r:id="rId7"/>
    <p:sldId id="262" r:id="rId8"/>
    <p:sldId id="263" r:id="rId9"/>
    <p:sldId id="264" r:id="rId10"/>
    <p:sldId id="266" r:id="rId11"/>
    <p:sldId id="281" r:id="rId12"/>
    <p:sldId id="268" r:id="rId13"/>
    <p:sldId id="267" r:id="rId14"/>
    <p:sldId id="269" r:id="rId15"/>
    <p:sldId id="265" r:id="rId16"/>
    <p:sldId id="261" r:id="rId17"/>
    <p:sldId id="282" r:id="rId18"/>
    <p:sldId id="270" r:id="rId19"/>
    <p:sldId id="272" r:id="rId20"/>
    <p:sldId id="273" r:id="rId21"/>
    <p:sldId id="274" r:id="rId22"/>
    <p:sldId id="283" r:id="rId23"/>
    <p:sldId id="277" r:id="rId2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D4E5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3273" autoAdjust="0"/>
  </p:normalViewPr>
  <p:slideViewPr>
    <p:cSldViewPr snapToGrid="0">
      <p:cViewPr>
        <p:scale>
          <a:sx n="68" d="100"/>
          <a:sy n="68" d="100"/>
        </p:scale>
        <p:origin x="-2196" y="-9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5E46508-DED8-4E4D-A0D9-8E00EBFFAA3B}" type="datetimeFigureOut">
              <a:rPr lang="ru-RU" smtClean="0"/>
              <a:t>27.08.2024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5C2C055-6069-4E62-9E17-5185F27119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2698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2A0314-BA56-4755-B4BC-79EB02DA0976}" type="datetimeFigureOut">
              <a:rPr lang="ru-RU" smtClean="0"/>
              <a:t>27.08.2024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7650B3-86D9-4357-AF91-3EC66AC7F3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38421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2A0314-BA56-4755-B4BC-79EB02DA0976}" type="datetimeFigureOut">
              <a:rPr lang="ru-RU" smtClean="0"/>
              <a:t>27.08.2024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7650B3-86D9-4357-AF91-3EC66AC7F3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66997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2A0314-BA56-4755-B4BC-79EB02DA0976}" type="datetimeFigureOut">
              <a:rPr lang="ru-RU" smtClean="0"/>
              <a:t>27.08.2024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7650B3-86D9-4357-AF91-3EC66AC7F3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277894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2A0314-BA56-4755-B4BC-79EB02DA0976}" type="datetimeFigureOut">
              <a:rPr lang="ru-RU" smtClean="0"/>
              <a:t>27.08.2024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7650B3-86D9-4357-AF91-3EC66AC7F394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94134981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2A0314-BA56-4755-B4BC-79EB02DA0976}" type="datetimeFigureOut">
              <a:rPr lang="ru-RU" smtClean="0"/>
              <a:t>27.08.2024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7650B3-86D9-4357-AF91-3EC66AC7F3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063397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2A0314-BA56-4755-B4BC-79EB02DA0976}" type="datetimeFigureOut">
              <a:rPr lang="ru-RU" smtClean="0"/>
              <a:t>27.08.2024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7650B3-86D9-4357-AF91-3EC66AC7F3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44515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2A0314-BA56-4755-B4BC-79EB02DA0976}" type="datetimeFigureOut">
              <a:rPr lang="ru-RU" smtClean="0"/>
              <a:t>27.08.2024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7650B3-86D9-4357-AF91-3EC66AC7F3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428936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2A0314-BA56-4755-B4BC-79EB02DA0976}" type="datetimeFigureOut">
              <a:rPr lang="ru-RU" smtClean="0"/>
              <a:t>27.08.2024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7650B3-86D9-4357-AF91-3EC66AC7F3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417285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2A0314-BA56-4755-B4BC-79EB02DA0976}" type="datetimeFigureOut">
              <a:rPr lang="ru-RU" smtClean="0"/>
              <a:t>27.08.2024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7650B3-86D9-4357-AF91-3EC66AC7F3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94234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2A0314-BA56-4755-B4BC-79EB02DA0976}" type="datetimeFigureOut">
              <a:rPr lang="ru-RU" smtClean="0"/>
              <a:t>27.08.2024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7650B3-86D9-4357-AF91-3EC66AC7F3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87719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2A0314-BA56-4755-B4BC-79EB02DA0976}" type="datetimeFigureOut">
              <a:rPr lang="ru-RU" smtClean="0"/>
              <a:t>27.08.2024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7650B3-86D9-4357-AF91-3EC66AC7F3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17485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2A0314-BA56-4755-B4BC-79EB02DA0976}" type="datetimeFigureOut">
              <a:rPr lang="ru-RU" smtClean="0"/>
              <a:t>27.08.2024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7650B3-86D9-4357-AF91-3EC66AC7F3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42829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2A0314-BA56-4755-B4BC-79EB02DA0976}" type="datetimeFigureOut">
              <a:rPr lang="ru-RU" smtClean="0"/>
              <a:t>27.08.2024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7650B3-86D9-4357-AF91-3EC66AC7F3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32065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2A0314-BA56-4755-B4BC-79EB02DA0976}" type="datetimeFigureOut">
              <a:rPr lang="ru-RU" smtClean="0"/>
              <a:t>27.08.2024</a:t>
            </a:fld>
            <a:endParaRPr lang="ru-RU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7650B3-86D9-4357-AF91-3EC66AC7F3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06212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2A0314-BA56-4755-B4BC-79EB02DA0976}" type="datetimeFigureOut">
              <a:rPr lang="ru-RU" smtClean="0"/>
              <a:t>27.08.2024</a:t>
            </a:fld>
            <a:endParaRPr lang="ru-RU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7650B3-86D9-4357-AF91-3EC66AC7F3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36333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2A0314-BA56-4755-B4BC-79EB02DA0976}" type="datetimeFigureOut">
              <a:rPr lang="ru-RU" smtClean="0"/>
              <a:t>27.08.2024</a:t>
            </a:fld>
            <a:endParaRPr lang="ru-RU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7650B3-86D9-4357-AF91-3EC66AC7F3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06727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2A0314-BA56-4755-B4BC-79EB02DA0976}" type="datetimeFigureOut">
              <a:rPr lang="ru-RU" smtClean="0"/>
              <a:t>27.08.2024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7650B3-86D9-4357-AF91-3EC66AC7F3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20884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A72A0314-BA56-4755-B4BC-79EB02DA0976}" type="datetimeFigureOut">
              <a:rPr lang="ru-RU" smtClean="0"/>
              <a:t>27.08.2024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7650B3-86D9-4357-AF91-3EC66AC7F3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812479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itd0.mycdn.me/image?id=864731605550&amp;t=20&amp;plc=WEB&amp;tkn=*qxyTQtsh0zriST5oo3JBgQBcAcw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0812" y="-1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15632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82571"/>
            <a:ext cx="11300185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/>
                <a:solidFill>
                  <a:srgbClr val="FFFF00"/>
                </a:solidFill>
                <a:effectLst/>
              </a:rPr>
              <a:t>Что имеет: грибницу, ножку, шляпку?</a:t>
            </a:r>
            <a:endParaRPr lang="ru-RU" sz="5400" b="1" cap="none" spc="0" dirty="0">
              <a:ln/>
              <a:solidFill>
                <a:srgbClr val="FFFF00"/>
              </a:solidFill>
              <a:effectLst/>
            </a:endParaRPr>
          </a:p>
        </p:txBody>
      </p:sp>
      <p:pic>
        <p:nvPicPr>
          <p:cNvPr id="8194" name="Picture 2" descr="https://avatars.mds.yandex.net/get-pdb/214107/f5ff13e8-3336-4d93-99fb-164cb866da20/s1200?webp=fals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2014" y="2230581"/>
            <a:ext cx="2841669" cy="3123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 descr="http://www.clipartbest.com/cliparts/Kcj/XB5/KcjXB589i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564" y="2570917"/>
            <a:ext cx="4102952" cy="4102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0" name="Picture 8" descr="http://gifok.net/images/2015/10/17/Camomile-Flowers_074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52680" y="3283528"/>
            <a:ext cx="3180837" cy="32933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84564" y="2821863"/>
            <a:ext cx="76014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1.</a:t>
            </a:r>
            <a:endParaRPr lang="ru-RU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907444" y="2360198"/>
            <a:ext cx="76014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2.</a:t>
            </a:r>
            <a:endParaRPr lang="ru-RU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233662" y="3036607"/>
            <a:ext cx="76014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3.</a:t>
            </a:r>
            <a:endParaRPr lang="ru-RU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358439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http://data1.i.gallery.ru/albums/gallery/63014-ded0f-23278910-m750x74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7950" y="399236"/>
            <a:ext cx="8173329" cy="597431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2001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mechtasad.ru/wp-content/uploads/2021/01/%D0%BF%D0%BE%D0%B4%D0%B1%D0%B5%D1%80%D0%B5%D0%B7%D0%BE%D0%B2%D0%B8%D0%BA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432"/>
          <a:stretch/>
        </p:blipFill>
        <p:spPr bwMode="auto">
          <a:xfrm>
            <a:off x="1738189" y="168812"/>
            <a:ext cx="8587497" cy="640353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95909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31237" t="50634" r="32915" b="24441"/>
          <a:stretch/>
        </p:blipFill>
        <p:spPr>
          <a:xfrm>
            <a:off x="1565563" y="651162"/>
            <a:ext cx="8754142" cy="3422073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411605" y="4796135"/>
            <a:ext cx="306205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Лисички</a:t>
            </a:r>
            <a:endParaRPr lang="ru-RU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5122" name="Picture 2" descr="https://usadba-dzr.ru/wp-content/uploads/8/d/4/8d45172c900511120c2488a3bfe83aea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7040" y="0"/>
            <a:ext cx="9011187" cy="675839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60829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31259" t="37594" r="32856" b="31534"/>
          <a:stretch/>
        </p:blipFill>
        <p:spPr>
          <a:xfrm>
            <a:off x="1607126" y="886691"/>
            <a:ext cx="8382000" cy="405420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158841" y="5350317"/>
            <a:ext cx="351410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Мухомор</a:t>
            </a:r>
            <a:endParaRPr lang="ru-RU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6146" name="Picture 2" descr="https://progrib.ru/wp-content/uploads/2023/01/raznoobrazie-vidov-muhomorov-1024x76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6585" y="98474"/>
            <a:ext cx="9753600" cy="6611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42557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36051" t="37594" r="35872" b="29183"/>
          <a:stretch/>
        </p:blipFill>
        <p:spPr>
          <a:xfrm>
            <a:off x="2269375" y="144086"/>
            <a:ext cx="7269078" cy="4835877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781651" y="5429182"/>
            <a:ext cx="224452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Опята</a:t>
            </a:r>
            <a:endParaRPr lang="ru-RU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7170" name="Picture 2" descr="https://pixy.org/src/21/21002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3210" y="43907"/>
            <a:ext cx="9561407" cy="63742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20774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314164" y="2263950"/>
            <a:ext cx="7704353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9600" b="0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Физминутка</a:t>
            </a:r>
            <a:endParaRPr lang="ru-RU" sz="96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591097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4254" y="303188"/>
            <a:ext cx="9282138" cy="61890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08527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://green-color.ru/uploads/posts/2016-02/1456549522_grin-kolo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5707781" cy="37852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https://pp.userapi.com/c846521/v846521456/137e6e/1cBwcPN4lN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7780" y="-1"/>
            <a:ext cx="6484220" cy="3484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6" name="Picture 6" descr="https://static-eu.insales.ru/images/products/1/2269/119793885/%D0%A2%D1%8B%D1%81%D1%8F%D1%87%D0%B5%D0%BB%D0%B8%D1%81%D1%82%D0%BD%D0%B8%D0%BA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84333"/>
            <a:ext cx="5582653" cy="33736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8" name="Picture 8" descr="http://www.domashniy-comfort.ru/images/stories/picture/000zveroboy/zv_00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5651" y="3484333"/>
            <a:ext cx="6686350" cy="33736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8" name="Picture 2" descr="https://www.funnyart.club/uploads/posts/2023-06/1685953286_funnyart-club-p-buket-lekarstvennikh-trav-estetichno-31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158065"/>
            <a:ext cx="12192000" cy="78867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28939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s://cdn.eksmo.ru/v2/ASE000000000707830/COVER/cover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8112" y="0"/>
            <a:ext cx="5205046" cy="69041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25730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avatars.mds.yandex.net/get-zen_doc/175962/pub_5b28137bbda12c00a88d1927_5b281b5492e66100a912d315/scale_1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6267" y="0"/>
            <a:ext cx="6619298" cy="6680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28850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laishevskyi.ru/images/uploads/news/2022/8/25/299248409672ee92fb199917b260494b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548640"/>
            <a:ext cx="5866228" cy="76606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2" name="Picture 2" descr="https://static.mk.ru/upload/entities/2023/07/10/23/articles/facebookPicture/71/18/53/da/8095ebb51335bc234ed5f88e207ad70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6228" y="-548640"/>
            <a:ext cx="6325773" cy="76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48527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https://serkova-mar-detsad13.edumsko.ru/uploads/32200/32169/section/453478/Slajd6.JPG?150861481276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5150" y="0"/>
            <a:ext cx="10635916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09680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722" y="0"/>
            <a:ext cx="1073364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78184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cf.ppt-online.org/files/slide/h/HdDp0M1yToqcSJ3KUaYnFR4N6gBlI85AEwOCjk/slide-1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16479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37624" y="-147076"/>
            <a:ext cx="337464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Природа</a:t>
            </a:r>
            <a:endParaRPr lang="ru-RU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3" name="Picture 2" descr="https://gas-kvas.com/uploads/posts/2023-03/1678093105_gas-kvas-com-p-fon-prirodi-dlya-risunka-krasivii-1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3529" y="776254"/>
            <a:ext cx="9861048" cy="6081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54739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duhov.admin-smolensk.ru/files/448/1334687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5900"/>
            <a:ext cx="4761789" cy="375331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s017.radikal.ru/i439/1504/a5/a2014696ee1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5720" y="15900"/>
            <a:ext cx="3961354" cy="528180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data1.i.gallery.ru/albums/gallery/63014-ded0f-23278910-m750x74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2874" y="15900"/>
            <a:ext cx="4659126" cy="340559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-2008-07.photosight.ru/05/2744985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359" y="3441574"/>
            <a:ext cx="5120639" cy="341642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6" name="Picture 10" descr="http://xn--wa-emc.mosoblles.com/upload/raw/default-5752DA6F-2EFE-CAD9-A4F9-9586DB71BC6D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5657" y="3421497"/>
            <a:ext cx="4781490" cy="358611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85911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sadik45.com.ru/wp-content/uploads/2019/06/img9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741"/>
          <a:stretch/>
        </p:blipFill>
        <p:spPr bwMode="auto">
          <a:xfrm>
            <a:off x="0" y="0"/>
            <a:ext cx="12192000" cy="69731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505243" y="302359"/>
            <a:ext cx="9791114" cy="6555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outerShdw blurRad="50800" algn="tl" rotWithShape="0">
                    <a:srgbClr val="000000"/>
                  </a:outerShdw>
                </a:effectLst>
              </a:rPr>
              <a:t>Правила   безопасного</a:t>
            </a:r>
          </a:p>
          <a:p>
            <a:endParaRPr lang="ru-RU" sz="60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glow rad="139700">
                  <a:schemeClr val="accent4">
                    <a:satMod val="175000"/>
                    <a:alpha val="40000"/>
                  </a:schemeClr>
                </a:glow>
                <a:outerShdw blurRad="50800" algn="tl" rotWithShape="0">
                  <a:srgbClr val="000000"/>
                </a:outerShdw>
              </a:effectLst>
            </a:endParaRPr>
          </a:p>
          <a:p>
            <a:endParaRPr lang="ru-RU" sz="6000" b="1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glow rad="139700">
                  <a:schemeClr val="accent4">
                    <a:satMod val="175000"/>
                    <a:alpha val="40000"/>
                  </a:schemeClr>
                </a:glow>
                <a:outerShdw blurRad="50800" algn="tl" rotWithShape="0">
                  <a:srgbClr val="000000"/>
                </a:outerShdw>
              </a:effectLst>
            </a:endParaRPr>
          </a:p>
          <a:p>
            <a:endParaRPr lang="ru-RU" sz="60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glow rad="139700">
                  <a:schemeClr val="accent4">
                    <a:satMod val="175000"/>
                    <a:alpha val="40000"/>
                  </a:schemeClr>
                </a:glow>
                <a:outerShdw blurRad="50800" algn="tl" rotWithShape="0">
                  <a:srgbClr val="000000"/>
                </a:outerShdw>
              </a:effectLst>
            </a:endParaRPr>
          </a:p>
          <a:p>
            <a:endParaRPr lang="ru-RU" sz="6000" b="1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glow rad="139700">
                  <a:schemeClr val="accent4">
                    <a:satMod val="175000"/>
                    <a:alpha val="40000"/>
                  </a:schemeClr>
                </a:glow>
                <a:outerShdw blurRad="50800" algn="tl" rotWithShape="0">
                  <a:srgbClr val="000000"/>
                </a:outerShdw>
              </a:effectLst>
            </a:endParaRPr>
          </a:p>
          <a:p>
            <a:endParaRPr lang="ru-RU" sz="60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glow rad="139700">
                  <a:schemeClr val="accent4">
                    <a:satMod val="175000"/>
                    <a:alpha val="40000"/>
                  </a:schemeClr>
                </a:glow>
                <a:outerShdw blurRad="50800" algn="tl" rotWithShape="0">
                  <a:srgbClr val="000000"/>
                </a:outerShdw>
              </a:effectLst>
            </a:endParaRPr>
          </a:p>
          <a:p>
            <a:r>
              <a:rPr lang="ru-RU" sz="6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outerShdw blurRad="50800" algn="tl" rotWithShape="0">
                    <a:srgbClr val="000000"/>
                  </a:outerShdw>
                </a:effectLst>
              </a:rPr>
              <a:t> поведения   в  природе</a:t>
            </a:r>
            <a:endParaRPr lang="ru-RU" sz="60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glow rad="139700">
                  <a:schemeClr val="accent4">
                    <a:satMod val="175000"/>
                    <a:alpha val="40000"/>
                  </a:schemeClr>
                </a:glow>
                <a:outerShdw blurRad="50800" algn="tl" rotWithShape="0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629198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561" r="17106"/>
          <a:stretch/>
        </p:blipFill>
        <p:spPr bwMode="auto">
          <a:xfrm>
            <a:off x="1" y="52916"/>
            <a:ext cx="3967088" cy="684599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 descr="https://api.rbsmi.ru/attachments/39b400611f5885a6bd6217cc54c5c47f30aef43e/store/crop/0/0/800/450/1600/0/0/630c8ae74dc02a789cf7e9fa3d8d3f61ad9ee0ab41263847b5b975f0d8a6/1233cf282f700861235ff32a719e7f55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82" r="11795"/>
          <a:stretch/>
        </p:blipFill>
        <p:spPr bwMode="auto">
          <a:xfrm>
            <a:off x="3657599" y="-3"/>
            <a:ext cx="4346917" cy="685800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https://i.ytimg.com/vi/Rl_1jeSBR1c/maxresdefault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762"/>
          <a:stretch/>
        </p:blipFill>
        <p:spPr bwMode="auto">
          <a:xfrm>
            <a:off x="7624688" y="28030"/>
            <a:ext cx="4567311" cy="685799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36574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88970" y="0"/>
            <a:ext cx="896517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3600" b="1" cap="none" spc="0" dirty="0" smtClean="0">
                <a:ln/>
                <a:solidFill>
                  <a:srgbClr val="FFFF00"/>
                </a:solidFill>
                <a:effectLst/>
              </a:rPr>
              <a:t>Вы увидели в лесу берёзу, у которой течёт сок. Что вы сделаете?</a:t>
            </a:r>
            <a:endParaRPr lang="ru-RU" sz="3600" b="1" cap="none" spc="0" dirty="0">
              <a:ln/>
              <a:solidFill>
                <a:srgbClr val="FFFF00"/>
              </a:solidFill>
              <a:effectLst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85089" y="1319231"/>
            <a:ext cx="11772937" cy="50783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914400" indent="-914400">
              <a:buFont typeface="+mj-lt"/>
              <a:buAutoNum type="arabicPeriod"/>
            </a:pPr>
            <a:r>
              <a:rPr lang="ru-RU" sz="5400" b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Пройду мимо;</a:t>
            </a:r>
          </a:p>
          <a:p>
            <a:pPr marL="914400" indent="-914400">
              <a:buFont typeface="+mj-lt"/>
              <a:buAutoNum type="arabicPeriod"/>
            </a:pPr>
            <a:endParaRPr lang="ru-RU" sz="5400" b="1" dirty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marL="914400" indent="-914400">
              <a:buFont typeface="+mj-lt"/>
              <a:buAutoNum type="arabicPeriod"/>
            </a:pPr>
            <a:r>
              <a:rPr lang="ru-RU" sz="5400" b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Попью сок и пойду дальше;</a:t>
            </a:r>
          </a:p>
          <a:p>
            <a:pPr marL="914400" indent="-914400">
              <a:buFont typeface="+mj-lt"/>
              <a:buAutoNum type="arabicPeriod"/>
            </a:pPr>
            <a:endParaRPr lang="ru-RU" sz="5400" b="1" cap="none" spc="0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marL="914400" indent="-914400">
              <a:buFont typeface="+mj-lt"/>
              <a:buAutoNum type="arabicPeriod"/>
            </a:pPr>
            <a:r>
              <a:rPr lang="ru-RU" sz="54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Накрою рану глиной или пластилином.</a:t>
            </a:r>
            <a:endParaRPr lang="ru-RU" sz="5400" b="1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549174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s://samvirke.dk/sites/default/files/styles/image_component_large/public/migrated/8_/8_13.jpg.jpeg?itok=xZDCF-C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5664" y="0"/>
            <a:ext cx="10306517" cy="6873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63262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60144" y="281355"/>
            <a:ext cx="9353476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3200" b="1" cap="none" spc="0" dirty="0" smtClean="0">
                <a:ln/>
                <a:solidFill>
                  <a:srgbClr val="FFFF00"/>
                </a:solidFill>
                <a:effectLst/>
              </a:rPr>
              <a:t>Найдите знак, подтверждающий правило «Не ломай ветки деревьев»</a:t>
            </a:r>
            <a:endParaRPr lang="ru-RU" sz="3200" b="1" cap="none" spc="0" dirty="0">
              <a:ln/>
              <a:solidFill>
                <a:srgbClr val="FFFF00"/>
              </a:solidFill>
              <a:effectLst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2298020"/>
            <a:ext cx="76014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1.</a:t>
            </a:r>
            <a:endParaRPr lang="ru-RU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7172" name="Picture 4" descr="http://900igr.net/up/datai/113000/0026-028-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376" y="2166081"/>
            <a:ext cx="3176342" cy="4492255"/>
          </a:xfrm>
          <a:prstGeom prst="ellipse">
            <a:avLst/>
          </a:prstGeom>
          <a:noFill/>
          <a:ln w="76200">
            <a:solidFill>
              <a:srgbClr val="00B05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" name="Прямая соединительная линия 4"/>
          <p:cNvCxnSpPr/>
          <p:nvPr/>
        </p:nvCxnSpPr>
        <p:spPr>
          <a:xfrm flipH="1">
            <a:off x="6471666" y="5000625"/>
            <a:ext cx="385762" cy="14487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6052875" y="5486401"/>
            <a:ext cx="392906" cy="962999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Прямоугольник 10"/>
          <p:cNvSpPr/>
          <p:nvPr/>
        </p:nvSpPr>
        <p:spPr>
          <a:xfrm>
            <a:off x="4546976" y="2170847"/>
            <a:ext cx="76014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2.</a:t>
            </a:r>
            <a:endParaRPr lang="ru-RU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7174" name="Picture 6" descr="http://900igr.net/up/datai/113000/0021-023-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72094" y="2166081"/>
            <a:ext cx="3048815" cy="43118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8103390" y="2298020"/>
            <a:ext cx="76014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3.</a:t>
            </a:r>
            <a:endParaRPr lang="ru-RU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7176" name="Picture 8" descr="http://cdn01.ru/files/users/images/4b/4a/4b4a52c47438a96e836161ed1a1ce273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86" t="8475" r="13790" b="9541"/>
          <a:stretch/>
        </p:blipFill>
        <p:spPr bwMode="auto">
          <a:xfrm>
            <a:off x="630380" y="2438697"/>
            <a:ext cx="3724323" cy="32969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74920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он">
  <a:themeElements>
    <a:clrScheme name="Ион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Ион">
      <a:maj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он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Ion" id="{B8441ADB-2E43-4AF7-B97A-BD870242C6A8}" vid="{292E63A9-BB86-4E3D-B92A-7223C6510D2E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286</TotalTime>
  <Words>73</Words>
  <Application>Microsoft Office PowerPoint</Application>
  <PresentationFormat>Произвольный</PresentationFormat>
  <Paragraphs>26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Ион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diakov.net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RePack by Diakov</dc:creator>
  <cp:lastModifiedBy>Кабинет 30</cp:lastModifiedBy>
  <cp:revision>44</cp:revision>
  <dcterms:created xsi:type="dcterms:W3CDTF">2019-04-23T11:11:44Z</dcterms:created>
  <dcterms:modified xsi:type="dcterms:W3CDTF">2024-08-27T02:59:50Z</dcterms:modified>
</cp:coreProperties>
</file>