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407" r:id="rId3"/>
    <p:sldId id="416" r:id="rId4"/>
    <p:sldId id="340" r:id="rId5"/>
    <p:sldId id="342" r:id="rId6"/>
    <p:sldId id="343" r:id="rId7"/>
    <p:sldId id="344" r:id="rId8"/>
    <p:sldId id="349" r:id="rId9"/>
    <p:sldId id="346" r:id="rId10"/>
    <p:sldId id="348" r:id="rId11"/>
    <p:sldId id="347" r:id="rId12"/>
    <p:sldId id="350" r:id="rId13"/>
    <p:sldId id="351" r:id="rId14"/>
    <p:sldId id="354" r:id="rId15"/>
    <p:sldId id="35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3192"/>
    <a:srgbClr val="001D58"/>
    <a:srgbClr val="001132"/>
    <a:srgbClr val="010D63"/>
    <a:srgbClr val="8FE179"/>
    <a:srgbClr val="42AA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8" autoAdjust="0"/>
    <p:restoredTop sz="90760" autoAdjust="0"/>
  </p:normalViewPr>
  <p:slideViewPr>
    <p:cSldViewPr snapToGrid="0">
      <p:cViewPr varScale="1">
        <p:scale>
          <a:sx n="80" d="100"/>
          <a:sy n="80" d="100"/>
        </p:scale>
        <p:origin x="-682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37FD678-FD0D-4B6B-A3CB-FF4962979DCF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5442C5-7C06-4E2C-9E8E-35B9C48BC119}">
      <dgm:prSet phldrT="[Текст]" custT="1"/>
      <dgm:spPr>
        <a:solidFill>
          <a:srgbClr val="42AA26">
            <a:alpha val="79000"/>
          </a:srgbClr>
        </a:solidFill>
      </dgm:spPr>
      <dgm:t>
        <a:bodyPr/>
        <a:lstStyle/>
        <a:p>
          <a:r>
            <a:rPr lang="ru-RU" sz="7200" smtClean="0">
              <a:solidFill>
                <a:schemeClr val="tx1"/>
              </a:solidFill>
            </a:rPr>
            <a:t>?</a:t>
          </a:r>
          <a:endParaRPr lang="ru-RU" sz="7200" dirty="0">
            <a:solidFill>
              <a:schemeClr val="tx1"/>
            </a:solidFill>
          </a:endParaRPr>
        </a:p>
      </dgm:t>
    </dgm:pt>
    <dgm:pt modelId="{0664709B-D384-4CDE-AA25-B6FFEC908FFB}" type="parTrans" cxnId="{4E96C8AC-1856-4550-8986-FC5E9DB9515C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CC53F150-439B-4F91-910C-6B3F1A7EFAC9}" type="sibTrans" cxnId="{4E96C8AC-1856-4550-8986-FC5E9DB9515C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BC1E02EB-9833-4BF0-89FF-B7C1F5B0A311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smtClean="0">
              <a:solidFill>
                <a:schemeClr val="tx1"/>
              </a:solidFill>
            </a:rPr>
            <a:t>рынок</a:t>
          </a:r>
          <a:endParaRPr lang="ru-RU" sz="4000" dirty="0">
            <a:solidFill>
              <a:schemeClr val="tx1"/>
            </a:solidFill>
          </a:endParaRPr>
        </a:p>
      </dgm:t>
    </dgm:pt>
    <dgm:pt modelId="{95A0D2CE-ACB2-4CE5-977D-ACF655B1B847}" type="parTrans" cxnId="{B0A9D5A0-44CE-43EF-89ED-D5E0634EF9AE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35F7FD51-2AF8-40DF-80CE-A47A4CCAFF55}" type="sibTrans" cxnId="{B0A9D5A0-44CE-43EF-89ED-D5E0634EF9AE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6DDE94A5-94CE-4880-8FE8-218BE0295E8D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соперничество</a:t>
          </a:r>
          <a:endParaRPr lang="ru-RU" sz="4000" dirty="0">
            <a:solidFill>
              <a:schemeClr val="tx1"/>
            </a:solidFill>
          </a:endParaRPr>
        </a:p>
      </dgm:t>
    </dgm:pt>
    <dgm:pt modelId="{6D5DD639-0884-4694-B278-A80CA19D4BDB}" type="parTrans" cxnId="{DEE163A5-889F-4692-B7F3-E3E9B3CDDE62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EF91FB86-631F-4B1E-B20E-D0E5A700A6F3}" type="sibTrans" cxnId="{DEE163A5-889F-4692-B7F3-E3E9B3CDDE62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84ECCF54-5C03-4450-8A12-E04BE3480227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smtClean="0">
              <a:solidFill>
                <a:schemeClr val="tx1"/>
              </a:solidFill>
            </a:rPr>
            <a:t>состязание</a:t>
          </a:r>
          <a:endParaRPr lang="ru-RU" sz="4000" dirty="0">
            <a:solidFill>
              <a:schemeClr val="tx1"/>
            </a:solidFill>
          </a:endParaRPr>
        </a:p>
      </dgm:t>
    </dgm:pt>
    <dgm:pt modelId="{B3A71510-5490-4B91-9AAE-66E139F4A99D}" type="parTrans" cxnId="{EAE5DF43-F3F5-4760-9BAC-F76FA8E4302B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AFB580FB-F442-4066-BF04-D4BF2F9B6537}" type="sibTrans" cxnId="{EAE5DF43-F3F5-4760-9BAC-F76FA8E4302B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C50CB91E-DB3C-47CA-B6D3-B60B653B7668}" type="pres">
      <dgm:prSet presAssocID="{B37FD678-FD0D-4B6B-A3CB-FF4962979DC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A6E394-78D7-4027-9B84-4169972DF309}" type="pres">
      <dgm:prSet presAssocID="{735442C5-7C06-4E2C-9E8E-35B9C48BC119}" presName="centerShape" presStyleLbl="node0" presStyleIdx="0" presStyleCnt="1"/>
      <dgm:spPr/>
      <dgm:t>
        <a:bodyPr/>
        <a:lstStyle/>
        <a:p>
          <a:endParaRPr lang="ru-RU"/>
        </a:p>
      </dgm:t>
    </dgm:pt>
    <dgm:pt modelId="{9D780F8E-CA6C-44CE-AA09-334797A663D3}" type="pres">
      <dgm:prSet presAssocID="{95A0D2CE-ACB2-4CE5-977D-ACF655B1B847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D9794F7E-0289-4D16-9800-4180EEE05061}" type="pres">
      <dgm:prSet presAssocID="{BC1E02EB-9833-4BF0-89FF-B7C1F5B0A311}" presName="node" presStyleLbl="node1" presStyleIdx="0" presStyleCnt="3" custScaleX="194828" custRadScaleRad="148098" custRadScaleInc="-203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EBE3D-EE05-41B4-A987-5064BFAAA2F3}" type="pres">
      <dgm:prSet presAssocID="{6D5DD639-0884-4694-B278-A80CA19D4BDB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896AFEF0-71CE-4013-A6EC-D6A8583002E3}" type="pres">
      <dgm:prSet presAssocID="{6DDE94A5-94CE-4880-8FE8-218BE0295E8D}" presName="node" presStyleLbl="node1" presStyleIdx="1" presStyleCnt="3" custScaleX="194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1BD23-E344-4C10-B73C-45F90CF7872D}" type="pres">
      <dgm:prSet presAssocID="{B3A71510-5490-4B91-9AAE-66E139F4A99D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EC826B60-3D54-4ADA-9055-03F865738EE8}" type="pres">
      <dgm:prSet presAssocID="{84ECCF54-5C03-4450-8A12-E04BE3480227}" presName="node" presStyleLbl="node1" presStyleIdx="2" presStyleCnt="3" custScaleX="194828" custRadScaleRad="147526" custRadScaleInc="20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F88F20-CFF1-419A-8B0D-2A63EEA14725}" type="presOf" srcId="{6D5DD639-0884-4694-B278-A80CA19D4BDB}" destId="{0CDEBE3D-EE05-41B4-A987-5064BFAAA2F3}" srcOrd="0" destOrd="0" presId="urn:microsoft.com/office/officeart/2005/8/layout/radial4"/>
    <dgm:cxn modelId="{B2A719A5-255D-4BFC-90B7-CB2EFE2D0D20}" type="presOf" srcId="{6DDE94A5-94CE-4880-8FE8-218BE0295E8D}" destId="{896AFEF0-71CE-4013-A6EC-D6A8583002E3}" srcOrd="0" destOrd="0" presId="urn:microsoft.com/office/officeart/2005/8/layout/radial4"/>
    <dgm:cxn modelId="{96BAE27D-5C0D-41D2-B223-048C097F3392}" type="presOf" srcId="{735442C5-7C06-4E2C-9E8E-35B9C48BC119}" destId="{FBA6E394-78D7-4027-9B84-4169972DF309}" srcOrd="0" destOrd="0" presId="urn:microsoft.com/office/officeart/2005/8/layout/radial4"/>
    <dgm:cxn modelId="{1F90F4DF-6E8E-41F6-A418-A0E778602525}" type="presOf" srcId="{B3A71510-5490-4B91-9AAE-66E139F4A99D}" destId="{1121BD23-E344-4C10-B73C-45F90CF7872D}" srcOrd="0" destOrd="0" presId="urn:microsoft.com/office/officeart/2005/8/layout/radial4"/>
    <dgm:cxn modelId="{39EBF630-2B24-406B-BE20-627C41174BB3}" type="presOf" srcId="{84ECCF54-5C03-4450-8A12-E04BE3480227}" destId="{EC826B60-3D54-4ADA-9055-03F865738EE8}" srcOrd="0" destOrd="0" presId="urn:microsoft.com/office/officeart/2005/8/layout/radial4"/>
    <dgm:cxn modelId="{9401CF05-B5B1-4E16-8034-C6333DC2552A}" type="presOf" srcId="{95A0D2CE-ACB2-4CE5-977D-ACF655B1B847}" destId="{9D780F8E-CA6C-44CE-AA09-334797A663D3}" srcOrd="0" destOrd="0" presId="urn:microsoft.com/office/officeart/2005/8/layout/radial4"/>
    <dgm:cxn modelId="{17016455-4815-4E89-A02B-22EB759C9065}" type="presOf" srcId="{BC1E02EB-9833-4BF0-89FF-B7C1F5B0A311}" destId="{D9794F7E-0289-4D16-9800-4180EEE05061}" srcOrd="0" destOrd="0" presId="urn:microsoft.com/office/officeart/2005/8/layout/radial4"/>
    <dgm:cxn modelId="{4E96C8AC-1856-4550-8986-FC5E9DB9515C}" srcId="{B37FD678-FD0D-4B6B-A3CB-FF4962979DCF}" destId="{735442C5-7C06-4E2C-9E8E-35B9C48BC119}" srcOrd="0" destOrd="0" parTransId="{0664709B-D384-4CDE-AA25-B6FFEC908FFB}" sibTransId="{CC53F150-439B-4F91-910C-6B3F1A7EFAC9}"/>
    <dgm:cxn modelId="{EAE5DF43-F3F5-4760-9BAC-F76FA8E4302B}" srcId="{735442C5-7C06-4E2C-9E8E-35B9C48BC119}" destId="{84ECCF54-5C03-4450-8A12-E04BE3480227}" srcOrd="2" destOrd="0" parTransId="{B3A71510-5490-4B91-9AAE-66E139F4A99D}" sibTransId="{AFB580FB-F442-4066-BF04-D4BF2F9B6537}"/>
    <dgm:cxn modelId="{DEE163A5-889F-4692-B7F3-E3E9B3CDDE62}" srcId="{735442C5-7C06-4E2C-9E8E-35B9C48BC119}" destId="{6DDE94A5-94CE-4880-8FE8-218BE0295E8D}" srcOrd="1" destOrd="0" parTransId="{6D5DD639-0884-4694-B278-A80CA19D4BDB}" sibTransId="{EF91FB86-631F-4B1E-B20E-D0E5A700A6F3}"/>
    <dgm:cxn modelId="{F9071AF6-844A-4124-8E8D-0763387D7B29}" type="presOf" srcId="{B37FD678-FD0D-4B6B-A3CB-FF4962979DCF}" destId="{C50CB91E-DB3C-47CA-B6D3-B60B653B7668}" srcOrd="0" destOrd="0" presId="urn:microsoft.com/office/officeart/2005/8/layout/radial4"/>
    <dgm:cxn modelId="{B0A9D5A0-44CE-43EF-89ED-D5E0634EF9AE}" srcId="{735442C5-7C06-4E2C-9E8E-35B9C48BC119}" destId="{BC1E02EB-9833-4BF0-89FF-B7C1F5B0A311}" srcOrd="0" destOrd="0" parTransId="{95A0D2CE-ACB2-4CE5-977D-ACF655B1B847}" sibTransId="{35F7FD51-2AF8-40DF-80CE-A47A4CCAFF55}"/>
    <dgm:cxn modelId="{992F7841-9132-47A7-892C-4A26A7AFC963}" type="presParOf" srcId="{C50CB91E-DB3C-47CA-B6D3-B60B653B7668}" destId="{FBA6E394-78D7-4027-9B84-4169972DF309}" srcOrd="0" destOrd="0" presId="urn:microsoft.com/office/officeart/2005/8/layout/radial4"/>
    <dgm:cxn modelId="{C73160CE-AEA1-48F1-886C-1204FD8B1222}" type="presParOf" srcId="{C50CB91E-DB3C-47CA-B6D3-B60B653B7668}" destId="{9D780F8E-CA6C-44CE-AA09-334797A663D3}" srcOrd="1" destOrd="0" presId="urn:microsoft.com/office/officeart/2005/8/layout/radial4"/>
    <dgm:cxn modelId="{DC0FB159-07DB-427C-94FC-44EEFBEFB2AC}" type="presParOf" srcId="{C50CB91E-DB3C-47CA-B6D3-B60B653B7668}" destId="{D9794F7E-0289-4D16-9800-4180EEE05061}" srcOrd="2" destOrd="0" presId="urn:microsoft.com/office/officeart/2005/8/layout/radial4"/>
    <dgm:cxn modelId="{E4490A09-025D-4D9B-8FB1-9140A8582D32}" type="presParOf" srcId="{C50CB91E-DB3C-47CA-B6D3-B60B653B7668}" destId="{0CDEBE3D-EE05-41B4-A987-5064BFAAA2F3}" srcOrd="3" destOrd="0" presId="urn:microsoft.com/office/officeart/2005/8/layout/radial4"/>
    <dgm:cxn modelId="{B8C5123C-6B90-4168-8100-E358B93D3F78}" type="presParOf" srcId="{C50CB91E-DB3C-47CA-B6D3-B60B653B7668}" destId="{896AFEF0-71CE-4013-A6EC-D6A8583002E3}" srcOrd="4" destOrd="0" presId="urn:microsoft.com/office/officeart/2005/8/layout/radial4"/>
    <dgm:cxn modelId="{A146B6D2-1841-45F8-A9FE-EF045929E004}" type="presParOf" srcId="{C50CB91E-DB3C-47CA-B6D3-B60B653B7668}" destId="{1121BD23-E344-4C10-B73C-45F90CF7872D}" srcOrd="5" destOrd="0" presId="urn:microsoft.com/office/officeart/2005/8/layout/radial4"/>
    <dgm:cxn modelId="{D0A70E7D-4843-4B70-A98D-0B183E204505}" type="presParOf" srcId="{C50CB91E-DB3C-47CA-B6D3-B60B653B7668}" destId="{EC826B60-3D54-4ADA-9055-03F865738EE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7FD678-FD0D-4B6B-A3CB-FF4962979DCF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5442C5-7C06-4E2C-9E8E-35B9C48BC119}">
      <dgm:prSet phldrT="[Текст]" custT="1"/>
      <dgm:spPr>
        <a:solidFill>
          <a:srgbClr val="42AA26">
            <a:alpha val="79000"/>
          </a:srgbClr>
        </a:solidFill>
      </dgm:spPr>
      <dgm:t>
        <a:bodyPr/>
        <a:lstStyle/>
        <a:p>
          <a:r>
            <a:rPr lang="ru-RU" sz="7200" smtClean="0">
              <a:solidFill>
                <a:schemeClr val="tx1"/>
              </a:solidFill>
            </a:rPr>
            <a:t>?</a:t>
          </a:r>
          <a:endParaRPr lang="ru-RU" sz="7200" dirty="0">
            <a:solidFill>
              <a:schemeClr val="tx1"/>
            </a:solidFill>
          </a:endParaRPr>
        </a:p>
      </dgm:t>
    </dgm:pt>
    <dgm:pt modelId="{0664709B-D384-4CDE-AA25-B6FFEC908FFB}" type="parTrans" cxnId="{4E96C8AC-1856-4550-8986-FC5E9DB9515C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CC53F150-439B-4F91-910C-6B3F1A7EFAC9}" type="sibTrans" cxnId="{4E96C8AC-1856-4550-8986-FC5E9DB9515C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BC1E02EB-9833-4BF0-89FF-B7C1F5B0A311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товар</a:t>
          </a:r>
          <a:endParaRPr lang="ru-RU" sz="4000" dirty="0">
            <a:solidFill>
              <a:schemeClr val="tx1"/>
            </a:solidFill>
          </a:endParaRPr>
        </a:p>
      </dgm:t>
    </dgm:pt>
    <dgm:pt modelId="{95A0D2CE-ACB2-4CE5-977D-ACF655B1B847}" type="parTrans" cxnId="{B0A9D5A0-44CE-43EF-89ED-D5E0634EF9AE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35F7FD51-2AF8-40DF-80CE-A47A4CCAFF55}" type="sibTrans" cxnId="{B0A9D5A0-44CE-43EF-89ED-D5E0634EF9AE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6DDE94A5-94CE-4880-8FE8-218BE0295E8D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информация</a:t>
          </a:r>
          <a:endParaRPr lang="ru-RU" sz="4000" dirty="0">
            <a:solidFill>
              <a:schemeClr val="tx1"/>
            </a:solidFill>
          </a:endParaRPr>
        </a:p>
      </dgm:t>
    </dgm:pt>
    <dgm:pt modelId="{6D5DD639-0884-4694-B278-A80CA19D4BDB}" type="parTrans" cxnId="{DEE163A5-889F-4692-B7F3-E3E9B3CDDE62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EF91FB86-631F-4B1E-B20E-D0E5A700A6F3}" type="sibTrans" cxnId="{DEE163A5-889F-4692-B7F3-E3E9B3CDDE62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84ECCF54-5C03-4450-8A12-E04BE3480227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покупатель</a:t>
          </a:r>
          <a:endParaRPr lang="ru-RU" sz="4000" dirty="0">
            <a:solidFill>
              <a:schemeClr val="tx1"/>
            </a:solidFill>
          </a:endParaRPr>
        </a:p>
      </dgm:t>
    </dgm:pt>
    <dgm:pt modelId="{B3A71510-5490-4B91-9AAE-66E139F4A99D}" type="parTrans" cxnId="{EAE5DF43-F3F5-4760-9BAC-F76FA8E4302B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AFB580FB-F442-4066-BF04-D4BF2F9B6537}" type="sibTrans" cxnId="{EAE5DF43-F3F5-4760-9BAC-F76FA8E4302B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C50CB91E-DB3C-47CA-B6D3-B60B653B7668}" type="pres">
      <dgm:prSet presAssocID="{B37FD678-FD0D-4B6B-A3CB-FF4962979DC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A6E394-78D7-4027-9B84-4169972DF309}" type="pres">
      <dgm:prSet presAssocID="{735442C5-7C06-4E2C-9E8E-35B9C48BC119}" presName="centerShape" presStyleLbl="node0" presStyleIdx="0" presStyleCnt="1"/>
      <dgm:spPr/>
      <dgm:t>
        <a:bodyPr/>
        <a:lstStyle/>
        <a:p>
          <a:endParaRPr lang="ru-RU"/>
        </a:p>
      </dgm:t>
    </dgm:pt>
    <dgm:pt modelId="{9D780F8E-CA6C-44CE-AA09-334797A663D3}" type="pres">
      <dgm:prSet presAssocID="{95A0D2CE-ACB2-4CE5-977D-ACF655B1B847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D9794F7E-0289-4D16-9800-4180EEE05061}" type="pres">
      <dgm:prSet presAssocID="{BC1E02EB-9833-4BF0-89FF-B7C1F5B0A311}" presName="node" presStyleLbl="node1" presStyleIdx="0" presStyleCnt="3" custScaleX="194828" custRadScaleRad="148098" custRadScaleInc="-203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EBE3D-EE05-41B4-A987-5064BFAAA2F3}" type="pres">
      <dgm:prSet presAssocID="{6D5DD639-0884-4694-B278-A80CA19D4BDB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896AFEF0-71CE-4013-A6EC-D6A8583002E3}" type="pres">
      <dgm:prSet presAssocID="{6DDE94A5-94CE-4880-8FE8-218BE0295E8D}" presName="node" presStyleLbl="node1" presStyleIdx="1" presStyleCnt="3" custScaleX="194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1BD23-E344-4C10-B73C-45F90CF7872D}" type="pres">
      <dgm:prSet presAssocID="{B3A71510-5490-4B91-9AAE-66E139F4A99D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EC826B60-3D54-4ADA-9055-03F865738EE8}" type="pres">
      <dgm:prSet presAssocID="{84ECCF54-5C03-4450-8A12-E04BE3480227}" presName="node" presStyleLbl="node1" presStyleIdx="2" presStyleCnt="3" custScaleX="194828" custRadScaleRad="147526" custRadScaleInc="20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9FE886-D554-4EF9-93FD-1740DFB3E21B}" type="presOf" srcId="{84ECCF54-5C03-4450-8A12-E04BE3480227}" destId="{EC826B60-3D54-4ADA-9055-03F865738EE8}" srcOrd="0" destOrd="0" presId="urn:microsoft.com/office/officeart/2005/8/layout/radial4"/>
    <dgm:cxn modelId="{EAF85B88-0258-4163-860F-0878E96666B2}" type="presOf" srcId="{735442C5-7C06-4E2C-9E8E-35B9C48BC119}" destId="{FBA6E394-78D7-4027-9B84-4169972DF309}" srcOrd="0" destOrd="0" presId="urn:microsoft.com/office/officeart/2005/8/layout/radial4"/>
    <dgm:cxn modelId="{122C64B6-BDC7-4272-AAEB-D24038BD405F}" type="presOf" srcId="{BC1E02EB-9833-4BF0-89FF-B7C1F5B0A311}" destId="{D9794F7E-0289-4D16-9800-4180EEE05061}" srcOrd="0" destOrd="0" presId="urn:microsoft.com/office/officeart/2005/8/layout/radial4"/>
    <dgm:cxn modelId="{4E96C8AC-1856-4550-8986-FC5E9DB9515C}" srcId="{B37FD678-FD0D-4B6B-A3CB-FF4962979DCF}" destId="{735442C5-7C06-4E2C-9E8E-35B9C48BC119}" srcOrd="0" destOrd="0" parTransId="{0664709B-D384-4CDE-AA25-B6FFEC908FFB}" sibTransId="{CC53F150-439B-4F91-910C-6B3F1A7EFAC9}"/>
    <dgm:cxn modelId="{A69A5726-AEC2-4C68-97D3-2B9296E00DD6}" type="presOf" srcId="{6DDE94A5-94CE-4880-8FE8-218BE0295E8D}" destId="{896AFEF0-71CE-4013-A6EC-D6A8583002E3}" srcOrd="0" destOrd="0" presId="urn:microsoft.com/office/officeart/2005/8/layout/radial4"/>
    <dgm:cxn modelId="{F96AD851-EFE2-48F7-9211-A11E8D3CCF4D}" type="presOf" srcId="{B37FD678-FD0D-4B6B-A3CB-FF4962979DCF}" destId="{C50CB91E-DB3C-47CA-B6D3-B60B653B7668}" srcOrd="0" destOrd="0" presId="urn:microsoft.com/office/officeart/2005/8/layout/radial4"/>
    <dgm:cxn modelId="{EAE5DF43-F3F5-4760-9BAC-F76FA8E4302B}" srcId="{735442C5-7C06-4E2C-9E8E-35B9C48BC119}" destId="{84ECCF54-5C03-4450-8A12-E04BE3480227}" srcOrd="2" destOrd="0" parTransId="{B3A71510-5490-4B91-9AAE-66E139F4A99D}" sibTransId="{AFB580FB-F442-4066-BF04-D4BF2F9B6537}"/>
    <dgm:cxn modelId="{DEE163A5-889F-4692-B7F3-E3E9B3CDDE62}" srcId="{735442C5-7C06-4E2C-9E8E-35B9C48BC119}" destId="{6DDE94A5-94CE-4880-8FE8-218BE0295E8D}" srcOrd="1" destOrd="0" parTransId="{6D5DD639-0884-4694-B278-A80CA19D4BDB}" sibTransId="{EF91FB86-631F-4B1E-B20E-D0E5A700A6F3}"/>
    <dgm:cxn modelId="{7C280F0C-B174-4DE2-9CCF-1315D03F2ECC}" type="presOf" srcId="{B3A71510-5490-4B91-9AAE-66E139F4A99D}" destId="{1121BD23-E344-4C10-B73C-45F90CF7872D}" srcOrd="0" destOrd="0" presId="urn:microsoft.com/office/officeart/2005/8/layout/radial4"/>
    <dgm:cxn modelId="{B0A9D5A0-44CE-43EF-89ED-D5E0634EF9AE}" srcId="{735442C5-7C06-4E2C-9E8E-35B9C48BC119}" destId="{BC1E02EB-9833-4BF0-89FF-B7C1F5B0A311}" srcOrd="0" destOrd="0" parTransId="{95A0D2CE-ACB2-4CE5-977D-ACF655B1B847}" sibTransId="{35F7FD51-2AF8-40DF-80CE-A47A4CCAFF55}"/>
    <dgm:cxn modelId="{E2C79B22-9BED-4AA8-A1C7-1A51AD4C769A}" type="presOf" srcId="{95A0D2CE-ACB2-4CE5-977D-ACF655B1B847}" destId="{9D780F8E-CA6C-44CE-AA09-334797A663D3}" srcOrd="0" destOrd="0" presId="urn:microsoft.com/office/officeart/2005/8/layout/radial4"/>
    <dgm:cxn modelId="{43D1713B-52E9-4FB7-A6BC-C5279796459F}" type="presOf" srcId="{6D5DD639-0884-4694-B278-A80CA19D4BDB}" destId="{0CDEBE3D-EE05-41B4-A987-5064BFAAA2F3}" srcOrd="0" destOrd="0" presId="urn:microsoft.com/office/officeart/2005/8/layout/radial4"/>
    <dgm:cxn modelId="{623AF539-E5D4-4CB9-B255-9A7E4416CCB7}" type="presParOf" srcId="{C50CB91E-DB3C-47CA-B6D3-B60B653B7668}" destId="{FBA6E394-78D7-4027-9B84-4169972DF309}" srcOrd="0" destOrd="0" presId="urn:microsoft.com/office/officeart/2005/8/layout/radial4"/>
    <dgm:cxn modelId="{C87AB7C6-8D06-423D-B26A-DE6950053F93}" type="presParOf" srcId="{C50CB91E-DB3C-47CA-B6D3-B60B653B7668}" destId="{9D780F8E-CA6C-44CE-AA09-334797A663D3}" srcOrd="1" destOrd="0" presId="urn:microsoft.com/office/officeart/2005/8/layout/radial4"/>
    <dgm:cxn modelId="{5300884F-BB93-48F6-A52C-478509A02BA6}" type="presParOf" srcId="{C50CB91E-DB3C-47CA-B6D3-B60B653B7668}" destId="{D9794F7E-0289-4D16-9800-4180EEE05061}" srcOrd="2" destOrd="0" presId="urn:microsoft.com/office/officeart/2005/8/layout/radial4"/>
    <dgm:cxn modelId="{99F7A888-56EE-45FE-9C62-F2A02C1E0CE3}" type="presParOf" srcId="{C50CB91E-DB3C-47CA-B6D3-B60B653B7668}" destId="{0CDEBE3D-EE05-41B4-A987-5064BFAAA2F3}" srcOrd="3" destOrd="0" presId="urn:microsoft.com/office/officeart/2005/8/layout/radial4"/>
    <dgm:cxn modelId="{932A9891-5040-4FEC-80EB-C2762309DD72}" type="presParOf" srcId="{C50CB91E-DB3C-47CA-B6D3-B60B653B7668}" destId="{896AFEF0-71CE-4013-A6EC-D6A8583002E3}" srcOrd="4" destOrd="0" presId="urn:microsoft.com/office/officeart/2005/8/layout/radial4"/>
    <dgm:cxn modelId="{80F988A7-24D7-4C79-87B2-6028F8D4F812}" type="presParOf" srcId="{C50CB91E-DB3C-47CA-B6D3-B60B653B7668}" destId="{1121BD23-E344-4C10-B73C-45F90CF7872D}" srcOrd="5" destOrd="0" presId="urn:microsoft.com/office/officeart/2005/8/layout/radial4"/>
    <dgm:cxn modelId="{F90BF078-C156-441C-AF3B-4E3D61C27975}" type="presParOf" srcId="{C50CB91E-DB3C-47CA-B6D3-B60B653B7668}" destId="{EC826B60-3D54-4ADA-9055-03F865738EE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7FD678-FD0D-4B6B-A3CB-FF4962979DCF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5442C5-7C06-4E2C-9E8E-35B9C48BC119}">
      <dgm:prSet phldrT="[Текст]" custT="1"/>
      <dgm:spPr>
        <a:solidFill>
          <a:srgbClr val="42AA26">
            <a:alpha val="79000"/>
          </a:srgbClr>
        </a:solidFill>
      </dgm:spPr>
      <dgm:t>
        <a:bodyPr/>
        <a:lstStyle/>
        <a:p>
          <a:r>
            <a:rPr lang="ru-RU" sz="7200" smtClean="0">
              <a:solidFill>
                <a:schemeClr val="tx1"/>
              </a:solidFill>
            </a:rPr>
            <a:t>?</a:t>
          </a:r>
          <a:endParaRPr lang="ru-RU" sz="7200" dirty="0">
            <a:solidFill>
              <a:schemeClr val="tx1"/>
            </a:solidFill>
          </a:endParaRPr>
        </a:p>
      </dgm:t>
    </dgm:pt>
    <dgm:pt modelId="{0664709B-D384-4CDE-AA25-B6FFEC908FFB}" type="parTrans" cxnId="{4E96C8AC-1856-4550-8986-FC5E9DB9515C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CC53F150-439B-4F91-910C-6B3F1A7EFAC9}" type="sibTrans" cxnId="{4E96C8AC-1856-4550-8986-FC5E9DB9515C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BC1E02EB-9833-4BF0-89FF-B7C1F5B0A311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деньги</a:t>
          </a:r>
          <a:endParaRPr lang="ru-RU" sz="4000" dirty="0">
            <a:solidFill>
              <a:schemeClr val="tx1"/>
            </a:solidFill>
          </a:endParaRPr>
        </a:p>
      </dgm:t>
    </dgm:pt>
    <dgm:pt modelId="{95A0D2CE-ACB2-4CE5-977D-ACF655B1B847}" type="parTrans" cxnId="{B0A9D5A0-44CE-43EF-89ED-D5E0634EF9AE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35F7FD51-2AF8-40DF-80CE-A47A4CCAFF55}" type="sibTrans" cxnId="{B0A9D5A0-44CE-43EF-89ED-D5E0634EF9AE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6DDE94A5-94CE-4880-8FE8-218BE0295E8D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рост цен</a:t>
          </a:r>
          <a:endParaRPr lang="ru-RU" sz="4000" dirty="0">
            <a:solidFill>
              <a:schemeClr val="tx1"/>
            </a:solidFill>
          </a:endParaRPr>
        </a:p>
      </dgm:t>
    </dgm:pt>
    <dgm:pt modelId="{6D5DD639-0884-4694-B278-A80CA19D4BDB}" type="parTrans" cxnId="{DEE163A5-889F-4692-B7F3-E3E9B3CDDE62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EF91FB86-631F-4B1E-B20E-D0E5A700A6F3}" type="sibTrans" cxnId="{DEE163A5-889F-4692-B7F3-E3E9B3CDDE62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84ECCF54-5C03-4450-8A12-E04BE3480227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обесценивание</a:t>
          </a:r>
          <a:endParaRPr lang="ru-RU" sz="4000" dirty="0">
            <a:solidFill>
              <a:schemeClr val="tx1"/>
            </a:solidFill>
          </a:endParaRPr>
        </a:p>
      </dgm:t>
    </dgm:pt>
    <dgm:pt modelId="{B3A71510-5490-4B91-9AAE-66E139F4A99D}" type="parTrans" cxnId="{EAE5DF43-F3F5-4760-9BAC-F76FA8E4302B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AFB580FB-F442-4066-BF04-D4BF2F9B6537}" type="sibTrans" cxnId="{EAE5DF43-F3F5-4760-9BAC-F76FA8E4302B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C50CB91E-DB3C-47CA-B6D3-B60B653B7668}" type="pres">
      <dgm:prSet presAssocID="{B37FD678-FD0D-4B6B-A3CB-FF4962979DC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A6E394-78D7-4027-9B84-4169972DF309}" type="pres">
      <dgm:prSet presAssocID="{735442C5-7C06-4E2C-9E8E-35B9C48BC119}" presName="centerShape" presStyleLbl="node0" presStyleIdx="0" presStyleCnt="1"/>
      <dgm:spPr/>
      <dgm:t>
        <a:bodyPr/>
        <a:lstStyle/>
        <a:p>
          <a:endParaRPr lang="ru-RU"/>
        </a:p>
      </dgm:t>
    </dgm:pt>
    <dgm:pt modelId="{9D780F8E-CA6C-44CE-AA09-334797A663D3}" type="pres">
      <dgm:prSet presAssocID="{95A0D2CE-ACB2-4CE5-977D-ACF655B1B847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D9794F7E-0289-4D16-9800-4180EEE05061}" type="pres">
      <dgm:prSet presAssocID="{BC1E02EB-9833-4BF0-89FF-B7C1F5B0A311}" presName="node" presStyleLbl="node1" presStyleIdx="0" presStyleCnt="3" custScaleX="194828" custRadScaleRad="148098" custRadScaleInc="-203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EBE3D-EE05-41B4-A987-5064BFAAA2F3}" type="pres">
      <dgm:prSet presAssocID="{6D5DD639-0884-4694-B278-A80CA19D4BDB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896AFEF0-71CE-4013-A6EC-D6A8583002E3}" type="pres">
      <dgm:prSet presAssocID="{6DDE94A5-94CE-4880-8FE8-218BE0295E8D}" presName="node" presStyleLbl="node1" presStyleIdx="1" presStyleCnt="3" custScaleX="194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1BD23-E344-4C10-B73C-45F90CF7872D}" type="pres">
      <dgm:prSet presAssocID="{B3A71510-5490-4B91-9AAE-66E139F4A99D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EC826B60-3D54-4ADA-9055-03F865738EE8}" type="pres">
      <dgm:prSet presAssocID="{84ECCF54-5C03-4450-8A12-E04BE3480227}" presName="node" presStyleLbl="node1" presStyleIdx="2" presStyleCnt="3" custScaleX="194828" custRadScaleRad="147526" custRadScaleInc="20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644AD3-4395-47D0-9611-37F83E2F5B68}" type="presOf" srcId="{B3A71510-5490-4B91-9AAE-66E139F4A99D}" destId="{1121BD23-E344-4C10-B73C-45F90CF7872D}" srcOrd="0" destOrd="0" presId="urn:microsoft.com/office/officeart/2005/8/layout/radial4"/>
    <dgm:cxn modelId="{4E96C8AC-1856-4550-8986-FC5E9DB9515C}" srcId="{B37FD678-FD0D-4B6B-A3CB-FF4962979DCF}" destId="{735442C5-7C06-4E2C-9E8E-35B9C48BC119}" srcOrd="0" destOrd="0" parTransId="{0664709B-D384-4CDE-AA25-B6FFEC908FFB}" sibTransId="{CC53F150-439B-4F91-910C-6B3F1A7EFAC9}"/>
    <dgm:cxn modelId="{1CB218A9-622B-4658-B5EF-106CB36D6519}" type="presOf" srcId="{95A0D2CE-ACB2-4CE5-977D-ACF655B1B847}" destId="{9D780F8E-CA6C-44CE-AA09-334797A663D3}" srcOrd="0" destOrd="0" presId="urn:microsoft.com/office/officeart/2005/8/layout/radial4"/>
    <dgm:cxn modelId="{F3FD22F3-FE3F-4FF2-B3A6-7C02C374048F}" type="presOf" srcId="{BC1E02EB-9833-4BF0-89FF-B7C1F5B0A311}" destId="{D9794F7E-0289-4D16-9800-4180EEE05061}" srcOrd="0" destOrd="0" presId="urn:microsoft.com/office/officeart/2005/8/layout/radial4"/>
    <dgm:cxn modelId="{7BB3E5BD-9438-4C33-8781-9C2345332BA1}" type="presOf" srcId="{B37FD678-FD0D-4B6B-A3CB-FF4962979DCF}" destId="{C50CB91E-DB3C-47CA-B6D3-B60B653B7668}" srcOrd="0" destOrd="0" presId="urn:microsoft.com/office/officeart/2005/8/layout/radial4"/>
    <dgm:cxn modelId="{6C343D4C-831B-485D-A81D-9C33E174CA97}" type="presOf" srcId="{6D5DD639-0884-4694-B278-A80CA19D4BDB}" destId="{0CDEBE3D-EE05-41B4-A987-5064BFAAA2F3}" srcOrd="0" destOrd="0" presId="urn:microsoft.com/office/officeart/2005/8/layout/radial4"/>
    <dgm:cxn modelId="{958D3E33-CC67-450A-89E3-581FC213FAF1}" type="presOf" srcId="{84ECCF54-5C03-4450-8A12-E04BE3480227}" destId="{EC826B60-3D54-4ADA-9055-03F865738EE8}" srcOrd="0" destOrd="0" presId="urn:microsoft.com/office/officeart/2005/8/layout/radial4"/>
    <dgm:cxn modelId="{8FE872DA-9812-4CC7-A5CD-E2D7A46C337F}" type="presOf" srcId="{6DDE94A5-94CE-4880-8FE8-218BE0295E8D}" destId="{896AFEF0-71CE-4013-A6EC-D6A8583002E3}" srcOrd="0" destOrd="0" presId="urn:microsoft.com/office/officeart/2005/8/layout/radial4"/>
    <dgm:cxn modelId="{C047FDF3-C7C6-4450-9414-983EDA9D680E}" type="presOf" srcId="{735442C5-7C06-4E2C-9E8E-35B9C48BC119}" destId="{FBA6E394-78D7-4027-9B84-4169972DF309}" srcOrd="0" destOrd="0" presId="urn:microsoft.com/office/officeart/2005/8/layout/radial4"/>
    <dgm:cxn modelId="{B0A9D5A0-44CE-43EF-89ED-D5E0634EF9AE}" srcId="{735442C5-7C06-4E2C-9E8E-35B9C48BC119}" destId="{BC1E02EB-9833-4BF0-89FF-B7C1F5B0A311}" srcOrd="0" destOrd="0" parTransId="{95A0D2CE-ACB2-4CE5-977D-ACF655B1B847}" sibTransId="{35F7FD51-2AF8-40DF-80CE-A47A4CCAFF55}"/>
    <dgm:cxn modelId="{DEE163A5-889F-4692-B7F3-E3E9B3CDDE62}" srcId="{735442C5-7C06-4E2C-9E8E-35B9C48BC119}" destId="{6DDE94A5-94CE-4880-8FE8-218BE0295E8D}" srcOrd="1" destOrd="0" parTransId="{6D5DD639-0884-4694-B278-A80CA19D4BDB}" sibTransId="{EF91FB86-631F-4B1E-B20E-D0E5A700A6F3}"/>
    <dgm:cxn modelId="{EAE5DF43-F3F5-4760-9BAC-F76FA8E4302B}" srcId="{735442C5-7C06-4E2C-9E8E-35B9C48BC119}" destId="{84ECCF54-5C03-4450-8A12-E04BE3480227}" srcOrd="2" destOrd="0" parTransId="{B3A71510-5490-4B91-9AAE-66E139F4A99D}" sibTransId="{AFB580FB-F442-4066-BF04-D4BF2F9B6537}"/>
    <dgm:cxn modelId="{D800F518-F8BC-4845-B61F-0099D66D29BC}" type="presParOf" srcId="{C50CB91E-DB3C-47CA-B6D3-B60B653B7668}" destId="{FBA6E394-78D7-4027-9B84-4169972DF309}" srcOrd="0" destOrd="0" presId="urn:microsoft.com/office/officeart/2005/8/layout/radial4"/>
    <dgm:cxn modelId="{C5A89968-E257-4F99-8617-5C484F89F391}" type="presParOf" srcId="{C50CB91E-DB3C-47CA-B6D3-B60B653B7668}" destId="{9D780F8E-CA6C-44CE-AA09-334797A663D3}" srcOrd="1" destOrd="0" presId="urn:microsoft.com/office/officeart/2005/8/layout/radial4"/>
    <dgm:cxn modelId="{B34E05FD-2835-48CC-A3B4-D7DC593164E8}" type="presParOf" srcId="{C50CB91E-DB3C-47CA-B6D3-B60B653B7668}" destId="{D9794F7E-0289-4D16-9800-4180EEE05061}" srcOrd="2" destOrd="0" presId="urn:microsoft.com/office/officeart/2005/8/layout/radial4"/>
    <dgm:cxn modelId="{39654C17-0CB6-491B-93B1-F6631964E18E}" type="presParOf" srcId="{C50CB91E-DB3C-47CA-B6D3-B60B653B7668}" destId="{0CDEBE3D-EE05-41B4-A987-5064BFAAA2F3}" srcOrd="3" destOrd="0" presId="urn:microsoft.com/office/officeart/2005/8/layout/radial4"/>
    <dgm:cxn modelId="{1CD22C46-66C4-46DF-8F1A-24B9D5CCE7D5}" type="presParOf" srcId="{C50CB91E-DB3C-47CA-B6D3-B60B653B7668}" destId="{896AFEF0-71CE-4013-A6EC-D6A8583002E3}" srcOrd="4" destOrd="0" presId="urn:microsoft.com/office/officeart/2005/8/layout/radial4"/>
    <dgm:cxn modelId="{5C6F417F-9559-434C-B768-483522D985E1}" type="presParOf" srcId="{C50CB91E-DB3C-47CA-B6D3-B60B653B7668}" destId="{1121BD23-E344-4C10-B73C-45F90CF7872D}" srcOrd="5" destOrd="0" presId="urn:microsoft.com/office/officeart/2005/8/layout/radial4"/>
    <dgm:cxn modelId="{63ADEF2D-C4F6-4AD2-A79E-94D49F701654}" type="presParOf" srcId="{C50CB91E-DB3C-47CA-B6D3-B60B653B7668}" destId="{EC826B60-3D54-4ADA-9055-03F865738EE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37FD678-FD0D-4B6B-A3CB-FF4962979DCF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5442C5-7C06-4E2C-9E8E-35B9C48BC119}">
      <dgm:prSet phldrT="[Текст]" custT="1"/>
      <dgm:spPr>
        <a:solidFill>
          <a:srgbClr val="42AA26">
            <a:alpha val="79000"/>
          </a:srgbClr>
        </a:solidFill>
      </dgm:spPr>
      <dgm:t>
        <a:bodyPr/>
        <a:lstStyle/>
        <a:p>
          <a:r>
            <a:rPr lang="ru-RU" sz="7200" smtClean="0">
              <a:solidFill>
                <a:schemeClr val="tx1"/>
              </a:solidFill>
            </a:rPr>
            <a:t>?</a:t>
          </a:r>
          <a:endParaRPr lang="ru-RU" sz="7200" dirty="0">
            <a:solidFill>
              <a:schemeClr val="tx1"/>
            </a:solidFill>
          </a:endParaRPr>
        </a:p>
      </dgm:t>
    </dgm:pt>
    <dgm:pt modelId="{0664709B-D384-4CDE-AA25-B6FFEC908FFB}" type="parTrans" cxnId="{4E96C8AC-1856-4550-8986-FC5E9DB9515C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CC53F150-439B-4F91-910C-6B3F1A7EFAC9}" type="sibTrans" cxnId="{4E96C8AC-1856-4550-8986-FC5E9DB9515C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BC1E02EB-9833-4BF0-89FF-B7C1F5B0A311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стаж</a:t>
          </a:r>
          <a:endParaRPr lang="ru-RU" sz="4000" dirty="0">
            <a:solidFill>
              <a:schemeClr val="tx1"/>
            </a:solidFill>
          </a:endParaRPr>
        </a:p>
      </dgm:t>
    </dgm:pt>
    <dgm:pt modelId="{95A0D2CE-ACB2-4CE5-977D-ACF655B1B847}" type="parTrans" cxnId="{B0A9D5A0-44CE-43EF-89ED-D5E0634EF9AE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35F7FD51-2AF8-40DF-80CE-A47A4CCAFF55}" type="sibTrans" cxnId="{B0A9D5A0-44CE-43EF-89ED-D5E0634EF9AE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6DDE94A5-94CE-4880-8FE8-218BE0295E8D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возраст</a:t>
          </a:r>
          <a:endParaRPr lang="ru-RU" sz="4000" dirty="0">
            <a:solidFill>
              <a:schemeClr val="tx1"/>
            </a:solidFill>
          </a:endParaRPr>
        </a:p>
      </dgm:t>
    </dgm:pt>
    <dgm:pt modelId="{6D5DD639-0884-4694-B278-A80CA19D4BDB}" type="parTrans" cxnId="{DEE163A5-889F-4692-B7F3-E3E9B3CDDE62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EF91FB86-631F-4B1E-B20E-D0E5A700A6F3}" type="sibTrans" cxnId="{DEE163A5-889F-4692-B7F3-E3E9B3CDDE62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84ECCF54-5C03-4450-8A12-E04BE3480227}">
      <dgm:prSet phldrT="[Текст]" custT="1"/>
      <dgm:spPr>
        <a:solidFill>
          <a:srgbClr val="8FE179"/>
        </a:solidFill>
      </dgm:spPr>
      <dgm:t>
        <a:bodyPr/>
        <a:lstStyle/>
        <a:p>
          <a:r>
            <a:rPr lang="ru-RU" sz="4000" dirty="0" smtClean="0">
              <a:solidFill>
                <a:schemeClr val="tx1"/>
              </a:solidFill>
            </a:rPr>
            <a:t>индексация</a:t>
          </a:r>
          <a:endParaRPr lang="ru-RU" sz="4000" dirty="0">
            <a:solidFill>
              <a:schemeClr val="tx1"/>
            </a:solidFill>
          </a:endParaRPr>
        </a:p>
      </dgm:t>
    </dgm:pt>
    <dgm:pt modelId="{B3A71510-5490-4B91-9AAE-66E139F4A99D}" type="parTrans" cxnId="{EAE5DF43-F3F5-4760-9BAC-F76FA8E4302B}">
      <dgm:prSet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AFB580FB-F442-4066-BF04-D4BF2F9B6537}" type="sibTrans" cxnId="{EAE5DF43-F3F5-4760-9BAC-F76FA8E4302B}">
      <dgm:prSet/>
      <dgm:spPr/>
      <dgm:t>
        <a:bodyPr/>
        <a:lstStyle/>
        <a:p>
          <a:endParaRPr lang="ru-RU" sz="5400">
            <a:solidFill>
              <a:schemeClr val="tx1"/>
            </a:solidFill>
          </a:endParaRPr>
        </a:p>
      </dgm:t>
    </dgm:pt>
    <dgm:pt modelId="{C50CB91E-DB3C-47CA-B6D3-B60B653B7668}" type="pres">
      <dgm:prSet presAssocID="{B37FD678-FD0D-4B6B-A3CB-FF4962979DCF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A6E394-78D7-4027-9B84-4169972DF309}" type="pres">
      <dgm:prSet presAssocID="{735442C5-7C06-4E2C-9E8E-35B9C48BC119}" presName="centerShape" presStyleLbl="node0" presStyleIdx="0" presStyleCnt="1"/>
      <dgm:spPr/>
      <dgm:t>
        <a:bodyPr/>
        <a:lstStyle/>
        <a:p>
          <a:endParaRPr lang="ru-RU"/>
        </a:p>
      </dgm:t>
    </dgm:pt>
    <dgm:pt modelId="{9D780F8E-CA6C-44CE-AA09-334797A663D3}" type="pres">
      <dgm:prSet presAssocID="{95A0D2CE-ACB2-4CE5-977D-ACF655B1B847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D9794F7E-0289-4D16-9800-4180EEE05061}" type="pres">
      <dgm:prSet presAssocID="{BC1E02EB-9833-4BF0-89FF-B7C1F5B0A311}" presName="node" presStyleLbl="node1" presStyleIdx="0" presStyleCnt="3" custScaleX="194828" custRadScaleRad="148098" custRadScaleInc="-203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DEBE3D-EE05-41B4-A987-5064BFAAA2F3}" type="pres">
      <dgm:prSet presAssocID="{6D5DD639-0884-4694-B278-A80CA19D4BDB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896AFEF0-71CE-4013-A6EC-D6A8583002E3}" type="pres">
      <dgm:prSet presAssocID="{6DDE94A5-94CE-4880-8FE8-218BE0295E8D}" presName="node" presStyleLbl="node1" presStyleIdx="1" presStyleCnt="3" custScaleX="194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21BD23-E344-4C10-B73C-45F90CF7872D}" type="pres">
      <dgm:prSet presAssocID="{B3A71510-5490-4B91-9AAE-66E139F4A99D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EC826B60-3D54-4ADA-9055-03F865738EE8}" type="pres">
      <dgm:prSet presAssocID="{84ECCF54-5C03-4450-8A12-E04BE3480227}" presName="node" presStyleLbl="node1" presStyleIdx="2" presStyleCnt="3" custScaleX="194828" custRadScaleRad="147526" custRadScaleInc="20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8B45E2-0737-493D-AEEE-7F1C001AB146}" type="presOf" srcId="{95A0D2CE-ACB2-4CE5-977D-ACF655B1B847}" destId="{9D780F8E-CA6C-44CE-AA09-334797A663D3}" srcOrd="0" destOrd="0" presId="urn:microsoft.com/office/officeart/2005/8/layout/radial4"/>
    <dgm:cxn modelId="{0F529AE5-7E22-40EA-9959-C3FF88ADE3DC}" type="presOf" srcId="{6D5DD639-0884-4694-B278-A80CA19D4BDB}" destId="{0CDEBE3D-EE05-41B4-A987-5064BFAAA2F3}" srcOrd="0" destOrd="0" presId="urn:microsoft.com/office/officeart/2005/8/layout/radial4"/>
    <dgm:cxn modelId="{89233828-83D4-4EF9-B28F-77E2175CFCEB}" type="presOf" srcId="{B37FD678-FD0D-4B6B-A3CB-FF4962979DCF}" destId="{C50CB91E-DB3C-47CA-B6D3-B60B653B7668}" srcOrd="0" destOrd="0" presId="urn:microsoft.com/office/officeart/2005/8/layout/radial4"/>
    <dgm:cxn modelId="{5A900C26-6020-4B49-B187-A64F0D4B61D1}" type="presOf" srcId="{6DDE94A5-94CE-4880-8FE8-218BE0295E8D}" destId="{896AFEF0-71CE-4013-A6EC-D6A8583002E3}" srcOrd="0" destOrd="0" presId="urn:microsoft.com/office/officeart/2005/8/layout/radial4"/>
    <dgm:cxn modelId="{6E07603E-0CA2-4D10-91A2-7B5717EC4471}" type="presOf" srcId="{735442C5-7C06-4E2C-9E8E-35B9C48BC119}" destId="{FBA6E394-78D7-4027-9B84-4169972DF309}" srcOrd="0" destOrd="0" presId="urn:microsoft.com/office/officeart/2005/8/layout/radial4"/>
    <dgm:cxn modelId="{4E96C8AC-1856-4550-8986-FC5E9DB9515C}" srcId="{B37FD678-FD0D-4B6B-A3CB-FF4962979DCF}" destId="{735442C5-7C06-4E2C-9E8E-35B9C48BC119}" srcOrd="0" destOrd="0" parTransId="{0664709B-D384-4CDE-AA25-B6FFEC908FFB}" sibTransId="{CC53F150-439B-4F91-910C-6B3F1A7EFAC9}"/>
    <dgm:cxn modelId="{EAE5DF43-F3F5-4760-9BAC-F76FA8E4302B}" srcId="{735442C5-7C06-4E2C-9E8E-35B9C48BC119}" destId="{84ECCF54-5C03-4450-8A12-E04BE3480227}" srcOrd="2" destOrd="0" parTransId="{B3A71510-5490-4B91-9AAE-66E139F4A99D}" sibTransId="{AFB580FB-F442-4066-BF04-D4BF2F9B6537}"/>
    <dgm:cxn modelId="{DEE163A5-889F-4692-B7F3-E3E9B3CDDE62}" srcId="{735442C5-7C06-4E2C-9E8E-35B9C48BC119}" destId="{6DDE94A5-94CE-4880-8FE8-218BE0295E8D}" srcOrd="1" destOrd="0" parTransId="{6D5DD639-0884-4694-B278-A80CA19D4BDB}" sibTransId="{EF91FB86-631F-4B1E-B20E-D0E5A700A6F3}"/>
    <dgm:cxn modelId="{F8E1A7A2-6746-4BC9-A7CE-C326E767E5E3}" type="presOf" srcId="{B3A71510-5490-4B91-9AAE-66E139F4A99D}" destId="{1121BD23-E344-4C10-B73C-45F90CF7872D}" srcOrd="0" destOrd="0" presId="urn:microsoft.com/office/officeart/2005/8/layout/radial4"/>
    <dgm:cxn modelId="{B0A9D5A0-44CE-43EF-89ED-D5E0634EF9AE}" srcId="{735442C5-7C06-4E2C-9E8E-35B9C48BC119}" destId="{BC1E02EB-9833-4BF0-89FF-B7C1F5B0A311}" srcOrd="0" destOrd="0" parTransId="{95A0D2CE-ACB2-4CE5-977D-ACF655B1B847}" sibTransId="{35F7FD51-2AF8-40DF-80CE-A47A4CCAFF55}"/>
    <dgm:cxn modelId="{CE1EABBA-9258-4FEC-9D04-937FB488D06E}" type="presOf" srcId="{84ECCF54-5C03-4450-8A12-E04BE3480227}" destId="{EC826B60-3D54-4ADA-9055-03F865738EE8}" srcOrd="0" destOrd="0" presId="urn:microsoft.com/office/officeart/2005/8/layout/radial4"/>
    <dgm:cxn modelId="{BC33874A-2987-42C2-9480-5ED01E2AA2BD}" type="presOf" srcId="{BC1E02EB-9833-4BF0-89FF-B7C1F5B0A311}" destId="{D9794F7E-0289-4D16-9800-4180EEE05061}" srcOrd="0" destOrd="0" presId="urn:microsoft.com/office/officeart/2005/8/layout/radial4"/>
    <dgm:cxn modelId="{6EFC3212-DDC1-4AEF-99D8-A8D7C631E65A}" type="presParOf" srcId="{C50CB91E-DB3C-47CA-B6D3-B60B653B7668}" destId="{FBA6E394-78D7-4027-9B84-4169972DF309}" srcOrd="0" destOrd="0" presId="urn:microsoft.com/office/officeart/2005/8/layout/radial4"/>
    <dgm:cxn modelId="{6C7C1FD1-9E5E-493C-A987-1F6E4CA1B875}" type="presParOf" srcId="{C50CB91E-DB3C-47CA-B6D3-B60B653B7668}" destId="{9D780F8E-CA6C-44CE-AA09-334797A663D3}" srcOrd="1" destOrd="0" presId="urn:microsoft.com/office/officeart/2005/8/layout/radial4"/>
    <dgm:cxn modelId="{3CAB77A5-B894-4DEF-89DC-C7CC02DA3B4F}" type="presParOf" srcId="{C50CB91E-DB3C-47CA-B6D3-B60B653B7668}" destId="{D9794F7E-0289-4D16-9800-4180EEE05061}" srcOrd="2" destOrd="0" presId="urn:microsoft.com/office/officeart/2005/8/layout/radial4"/>
    <dgm:cxn modelId="{EDA9C20E-BC4C-4401-BC70-56B7010D817D}" type="presParOf" srcId="{C50CB91E-DB3C-47CA-B6D3-B60B653B7668}" destId="{0CDEBE3D-EE05-41B4-A987-5064BFAAA2F3}" srcOrd="3" destOrd="0" presId="urn:microsoft.com/office/officeart/2005/8/layout/radial4"/>
    <dgm:cxn modelId="{A966343D-28F6-4236-B110-C0217D7D0687}" type="presParOf" srcId="{C50CB91E-DB3C-47CA-B6D3-B60B653B7668}" destId="{896AFEF0-71CE-4013-A6EC-D6A8583002E3}" srcOrd="4" destOrd="0" presId="urn:microsoft.com/office/officeart/2005/8/layout/radial4"/>
    <dgm:cxn modelId="{729F4A51-A9A9-44F1-B5C2-8201A91E2AE2}" type="presParOf" srcId="{C50CB91E-DB3C-47CA-B6D3-B60B653B7668}" destId="{1121BD23-E344-4C10-B73C-45F90CF7872D}" srcOrd="5" destOrd="0" presId="urn:microsoft.com/office/officeart/2005/8/layout/radial4"/>
    <dgm:cxn modelId="{DED6BC0B-FF78-4DA2-9B63-A6E9C2ECEF34}" type="presParOf" srcId="{C50CB91E-DB3C-47CA-B6D3-B60B653B7668}" destId="{EC826B60-3D54-4ADA-9055-03F865738EE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A6E394-78D7-4027-9B84-4169972DF309}">
      <dsp:nvSpPr>
        <dsp:cNvPr id="0" name=""/>
        <dsp:cNvSpPr/>
      </dsp:nvSpPr>
      <dsp:spPr>
        <a:xfrm>
          <a:off x="5093017" y="2390621"/>
          <a:ext cx="2005965" cy="2005965"/>
        </a:xfrm>
        <a:prstGeom prst="ellipse">
          <a:avLst/>
        </a:prstGeom>
        <a:solidFill>
          <a:srgbClr val="42AA26">
            <a:alpha val="79000"/>
          </a:srgb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200" kern="1200" smtClean="0">
              <a:solidFill>
                <a:schemeClr val="tx1"/>
              </a:solidFill>
            </a:rPr>
            <a:t>?</a:t>
          </a:r>
          <a:endParaRPr lang="ru-RU" sz="7200" kern="1200" dirty="0">
            <a:solidFill>
              <a:schemeClr val="tx1"/>
            </a:solidFill>
          </a:endParaRPr>
        </a:p>
      </dsp:txBody>
      <dsp:txXfrm>
        <a:off x="5386784" y="2684388"/>
        <a:ext cx="1418431" cy="1418431"/>
      </dsp:txXfrm>
    </dsp:sp>
    <dsp:sp modelId="{9D780F8E-CA6C-44CE-AA09-334797A663D3}">
      <dsp:nvSpPr>
        <dsp:cNvPr id="0" name=""/>
        <dsp:cNvSpPr/>
      </dsp:nvSpPr>
      <dsp:spPr>
        <a:xfrm rot="12167220">
          <a:off x="2397269" y="2128211"/>
          <a:ext cx="2734019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9794F7E-0289-4D16-9800-4180EEE05061}">
      <dsp:nvSpPr>
        <dsp:cNvPr id="0" name=""/>
        <dsp:cNvSpPr/>
      </dsp:nvSpPr>
      <dsp:spPr>
        <a:xfrm>
          <a:off x="647576" y="1122343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smtClean="0">
              <a:solidFill>
                <a:schemeClr val="tx1"/>
              </a:solidFill>
            </a:rPr>
            <a:t>рынок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692228" y="1166995"/>
        <a:ext cx="3623468" cy="1435229"/>
      </dsp:txXfrm>
    </dsp:sp>
    <dsp:sp modelId="{0CDEBE3D-EE05-41B4-A987-5064BFAAA2F3}">
      <dsp:nvSpPr>
        <dsp:cNvPr id="0" name=""/>
        <dsp:cNvSpPr/>
      </dsp:nvSpPr>
      <dsp:spPr>
        <a:xfrm rot="16200000">
          <a:off x="5326867" y="1246111"/>
          <a:ext cx="1538264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6AFEF0-71CE-4013-A6EC-D6A8583002E3}">
      <dsp:nvSpPr>
        <dsp:cNvPr id="0" name=""/>
        <dsp:cNvSpPr/>
      </dsp:nvSpPr>
      <dsp:spPr>
        <a:xfrm>
          <a:off x="4239613" y="562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соперничество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4284265" y="45214"/>
        <a:ext cx="3623468" cy="1435229"/>
      </dsp:txXfrm>
    </dsp:sp>
    <dsp:sp modelId="{1121BD23-E344-4C10-B73C-45F90CF7872D}">
      <dsp:nvSpPr>
        <dsp:cNvPr id="0" name=""/>
        <dsp:cNvSpPr/>
      </dsp:nvSpPr>
      <dsp:spPr>
        <a:xfrm rot="20227164">
          <a:off x="7058904" y="2127490"/>
          <a:ext cx="2719799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C826B60-3D54-4ADA-9055-03F865738EE8}">
      <dsp:nvSpPr>
        <dsp:cNvPr id="0" name=""/>
        <dsp:cNvSpPr/>
      </dsp:nvSpPr>
      <dsp:spPr>
        <a:xfrm>
          <a:off x="7815316" y="1122327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smtClean="0">
              <a:solidFill>
                <a:schemeClr val="tx1"/>
              </a:solidFill>
            </a:rPr>
            <a:t>состязание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7859968" y="1166979"/>
        <a:ext cx="3623468" cy="14352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A6E394-78D7-4027-9B84-4169972DF309}">
      <dsp:nvSpPr>
        <dsp:cNvPr id="0" name=""/>
        <dsp:cNvSpPr/>
      </dsp:nvSpPr>
      <dsp:spPr>
        <a:xfrm>
          <a:off x="5093017" y="2390621"/>
          <a:ext cx="2005965" cy="2005965"/>
        </a:xfrm>
        <a:prstGeom prst="ellipse">
          <a:avLst/>
        </a:prstGeom>
        <a:solidFill>
          <a:srgbClr val="42AA26">
            <a:alpha val="79000"/>
          </a:srgb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200" kern="1200" smtClean="0">
              <a:solidFill>
                <a:schemeClr val="tx1"/>
              </a:solidFill>
            </a:rPr>
            <a:t>?</a:t>
          </a:r>
          <a:endParaRPr lang="ru-RU" sz="7200" kern="1200" dirty="0">
            <a:solidFill>
              <a:schemeClr val="tx1"/>
            </a:solidFill>
          </a:endParaRPr>
        </a:p>
      </dsp:txBody>
      <dsp:txXfrm>
        <a:off x="5386784" y="2684388"/>
        <a:ext cx="1418431" cy="1418431"/>
      </dsp:txXfrm>
    </dsp:sp>
    <dsp:sp modelId="{9D780F8E-CA6C-44CE-AA09-334797A663D3}">
      <dsp:nvSpPr>
        <dsp:cNvPr id="0" name=""/>
        <dsp:cNvSpPr/>
      </dsp:nvSpPr>
      <dsp:spPr>
        <a:xfrm rot="12167220">
          <a:off x="2397269" y="2128211"/>
          <a:ext cx="2734019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9794F7E-0289-4D16-9800-4180EEE05061}">
      <dsp:nvSpPr>
        <dsp:cNvPr id="0" name=""/>
        <dsp:cNvSpPr/>
      </dsp:nvSpPr>
      <dsp:spPr>
        <a:xfrm>
          <a:off x="647576" y="1122343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товар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692228" y="1166995"/>
        <a:ext cx="3623468" cy="1435229"/>
      </dsp:txXfrm>
    </dsp:sp>
    <dsp:sp modelId="{0CDEBE3D-EE05-41B4-A987-5064BFAAA2F3}">
      <dsp:nvSpPr>
        <dsp:cNvPr id="0" name=""/>
        <dsp:cNvSpPr/>
      </dsp:nvSpPr>
      <dsp:spPr>
        <a:xfrm rot="16200000">
          <a:off x="5326867" y="1246111"/>
          <a:ext cx="1538264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6AFEF0-71CE-4013-A6EC-D6A8583002E3}">
      <dsp:nvSpPr>
        <dsp:cNvPr id="0" name=""/>
        <dsp:cNvSpPr/>
      </dsp:nvSpPr>
      <dsp:spPr>
        <a:xfrm>
          <a:off x="4239613" y="562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информация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4284265" y="45214"/>
        <a:ext cx="3623468" cy="1435229"/>
      </dsp:txXfrm>
    </dsp:sp>
    <dsp:sp modelId="{1121BD23-E344-4C10-B73C-45F90CF7872D}">
      <dsp:nvSpPr>
        <dsp:cNvPr id="0" name=""/>
        <dsp:cNvSpPr/>
      </dsp:nvSpPr>
      <dsp:spPr>
        <a:xfrm rot="20227164">
          <a:off x="7058904" y="2127490"/>
          <a:ext cx="2719799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C826B60-3D54-4ADA-9055-03F865738EE8}">
      <dsp:nvSpPr>
        <dsp:cNvPr id="0" name=""/>
        <dsp:cNvSpPr/>
      </dsp:nvSpPr>
      <dsp:spPr>
        <a:xfrm>
          <a:off x="7815316" y="1122327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покупатель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7859968" y="1166979"/>
        <a:ext cx="3623468" cy="14352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A6E394-78D7-4027-9B84-4169972DF309}">
      <dsp:nvSpPr>
        <dsp:cNvPr id="0" name=""/>
        <dsp:cNvSpPr/>
      </dsp:nvSpPr>
      <dsp:spPr>
        <a:xfrm>
          <a:off x="5093017" y="2390621"/>
          <a:ext cx="2005965" cy="2005965"/>
        </a:xfrm>
        <a:prstGeom prst="ellipse">
          <a:avLst/>
        </a:prstGeom>
        <a:solidFill>
          <a:srgbClr val="42AA26">
            <a:alpha val="79000"/>
          </a:srgb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200" kern="1200" smtClean="0">
              <a:solidFill>
                <a:schemeClr val="tx1"/>
              </a:solidFill>
            </a:rPr>
            <a:t>?</a:t>
          </a:r>
          <a:endParaRPr lang="ru-RU" sz="7200" kern="1200" dirty="0">
            <a:solidFill>
              <a:schemeClr val="tx1"/>
            </a:solidFill>
          </a:endParaRPr>
        </a:p>
      </dsp:txBody>
      <dsp:txXfrm>
        <a:off x="5386784" y="2684388"/>
        <a:ext cx="1418431" cy="1418431"/>
      </dsp:txXfrm>
    </dsp:sp>
    <dsp:sp modelId="{9D780F8E-CA6C-44CE-AA09-334797A663D3}">
      <dsp:nvSpPr>
        <dsp:cNvPr id="0" name=""/>
        <dsp:cNvSpPr/>
      </dsp:nvSpPr>
      <dsp:spPr>
        <a:xfrm rot="12167220">
          <a:off x="2397269" y="2128211"/>
          <a:ext cx="2734019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9794F7E-0289-4D16-9800-4180EEE05061}">
      <dsp:nvSpPr>
        <dsp:cNvPr id="0" name=""/>
        <dsp:cNvSpPr/>
      </dsp:nvSpPr>
      <dsp:spPr>
        <a:xfrm>
          <a:off x="647576" y="1122343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деньги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692228" y="1166995"/>
        <a:ext cx="3623468" cy="1435229"/>
      </dsp:txXfrm>
    </dsp:sp>
    <dsp:sp modelId="{0CDEBE3D-EE05-41B4-A987-5064BFAAA2F3}">
      <dsp:nvSpPr>
        <dsp:cNvPr id="0" name=""/>
        <dsp:cNvSpPr/>
      </dsp:nvSpPr>
      <dsp:spPr>
        <a:xfrm rot="16200000">
          <a:off x="5326867" y="1246111"/>
          <a:ext cx="1538264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6AFEF0-71CE-4013-A6EC-D6A8583002E3}">
      <dsp:nvSpPr>
        <dsp:cNvPr id="0" name=""/>
        <dsp:cNvSpPr/>
      </dsp:nvSpPr>
      <dsp:spPr>
        <a:xfrm>
          <a:off x="4239613" y="562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рост цен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4284265" y="45214"/>
        <a:ext cx="3623468" cy="1435229"/>
      </dsp:txXfrm>
    </dsp:sp>
    <dsp:sp modelId="{1121BD23-E344-4C10-B73C-45F90CF7872D}">
      <dsp:nvSpPr>
        <dsp:cNvPr id="0" name=""/>
        <dsp:cNvSpPr/>
      </dsp:nvSpPr>
      <dsp:spPr>
        <a:xfrm rot="20227164">
          <a:off x="7058904" y="2127490"/>
          <a:ext cx="2719799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C826B60-3D54-4ADA-9055-03F865738EE8}">
      <dsp:nvSpPr>
        <dsp:cNvPr id="0" name=""/>
        <dsp:cNvSpPr/>
      </dsp:nvSpPr>
      <dsp:spPr>
        <a:xfrm>
          <a:off x="7815316" y="1122327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обесценивание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7859968" y="1166979"/>
        <a:ext cx="3623468" cy="14352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A6E394-78D7-4027-9B84-4169972DF309}">
      <dsp:nvSpPr>
        <dsp:cNvPr id="0" name=""/>
        <dsp:cNvSpPr/>
      </dsp:nvSpPr>
      <dsp:spPr>
        <a:xfrm>
          <a:off x="5093017" y="2390621"/>
          <a:ext cx="2005965" cy="2005965"/>
        </a:xfrm>
        <a:prstGeom prst="ellipse">
          <a:avLst/>
        </a:prstGeom>
        <a:solidFill>
          <a:srgbClr val="42AA26">
            <a:alpha val="79000"/>
          </a:srgb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3200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200" kern="1200" smtClean="0">
              <a:solidFill>
                <a:schemeClr val="tx1"/>
              </a:solidFill>
            </a:rPr>
            <a:t>?</a:t>
          </a:r>
          <a:endParaRPr lang="ru-RU" sz="7200" kern="1200" dirty="0">
            <a:solidFill>
              <a:schemeClr val="tx1"/>
            </a:solidFill>
          </a:endParaRPr>
        </a:p>
      </dsp:txBody>
      <dsp:txXfrm>
        <a:off x="5386784" y="2684388"/>
        <a:ext cx="1418431" cy="1418431"/>
      </dsp:txXfrm>
    </dsp:sp>
    <dsp:sp modelId="{9D780F8E-CA6C-44CE-AA09-334797A663D3}">
      <dsp:nvSpPr>
        <dsp:cNvPr id="0" name=""/>
        <dsp:cNvSpPr/>
      </dsp:nvSpPr>
      <dsp:spPr>
        <a:xfrm rot="12167220">
          <a:off x="2397269" y="2128211"/>
          <a:ext cx="2734019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9794F7E-0289-4D16-9800-4180EEE05061}">
      <dsp:nvSpPr>
        <dsp:cNvPr id="0" name=""/>
        <dsp:cNvSpPr/>
      </dsp:nvSpPr>
      <dsp:spPr>
        <a:xfrm>
          <a:off x="647576" y="1122343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стаж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692228" y="1166995"/>
        <a:ext cx="3623468" cy="1435229"/>
      </dsp:txXfrm>
    </dsp:sp>
    <dsp:sp modelId="{0CDEBE3D-EE05-41B4-A987-5064BFAAA2F3}">
      <dsp:nvSpPr>
        <dsp:cNvPr id="0" name=""/>
        <dsp:cNvSpPr/>
      </dsp:nvSpPr>
      <dsp:spPr>
        <a:xfrm rot="16200000">
          <a:off x="5326867" y="1246111"/>
          <a:ext cx="1538264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96AFEF0-71CE-4013-A6EC-D6A8583002E3}">
      <dsp:nvSpPr>
        <dsp:cNvPr id="0" name=""/>
        <dsp:cNvSpPr/>
      </dsp:nvSpPr>
      <dsp:spPr>
        <a:xfrm>
          <a:off x="4239613" y="562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возраст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4284265" y="45214"/>
        <a:ext cx="3623468" cy="1435229"/>
      </dsp:txXfrm>
    </dsp:sp>
    <dsp:sp modelId="{1121BD23-E344-4C10-B73C-45F90CF7872D}">
      <dsp:nvSpPr>
        <dsp:cNvPr id="0" name=""/>
        <dsp:cNvSpPr/>
      </dsp:nvSpPr>
      <dsp:spPr>
        <a:xfrm rot="20227164">
          <a:off x="7058904" y="2127490"/>
          <a:ext cx="2719799" cy="571700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C826B60-3D54-4ADA-9055-03F865738EE8}">
      <dsp:nvSpPr>
        <dsp:cNvPr id="0" name=""/>
        <dsp:cNvSpPr/>
      </dsp:nvSpPr>
      <dsp:spPr>
        <a:xfrm>
          <a:off x="7815316" y="1122327"/>
          <a:ext cx="3712772" cy="1524533"/>
        </a:xfrm>
        <a:prstGeom prst="roundRect">
          <a:avLst>
            <a:gd name="adj" fmla="val 10000"/>
          </a:avLst>
        </a:prstGeom>
        <a:solidFill>
          <a:srgbClr val="8FE179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</a:rPr>
            <a:t>индексация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7859968" y="1166979"/>
        <a:ext cx="3623468" cy="14352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4F186A-CF0A-4ACE-8DAE-5D1A0FAC757E}" type="datetimeFigureOut">
              <a:rPr lang="ru-RU" smtClean="0"/>
              <a:t>03.11.2020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42BAF4-189D-4EF5-90A6-C4539FFE36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0053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123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784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989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012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76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699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450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054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362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3670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783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5CF2A-47BB-41F3-BB0E-DFF96892DCA9}" type="datetimeFigureOut">
              <a:rPr lang="ru-RU" smtClean="0"/>
              <a:pPr/>
              <a:t>03.11.2020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E310B-0A2E-4E72-AC12-AB4B410FD7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582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5" t="23391" r="311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1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4251489"/>
            <a:ext cx="12188824" cy="2077327"/>
          </a:xfrm>
          <a:prstGeom prst="rect">
            <a:avLst/>
          </a:prstGeom>
          <a:solidFill>
            <a:schemeClr val="bg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8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 bwMode="white">
          <a:xfrm>
            <a:off x="0" y="4126832"/>
            <a:ext cx="12188824" cy="0"/>
          </a:xfrm>
          <a:prstGeom prst="line">
            <a:avLst/>
          </a:prstGeom>
          <a:ln w="50800">
            <a:solidFill>
              <a:schemeClr val="bg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 bwMode="white">
          <a:xfrm>
            <a:off x="0" y="6448927"/>
            <a:ext cx="12188824" cy="0"/>
          </a:xfrm>
          <a:prstGeom prst="line">
            <a:avLst/>
          </a:prstGeom>
          <a:ln w="50800">
            <a:solidFill>
              <a:schemeClr val="bg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6" y="3925354"/>
            <a:ext cx="12188804" cy="1169020"/>
          </a:xfrm>
        </p:spPr>
        <p:txBody>
          <a:bodyPr>
            <a:noAutofit/>
          </a:bodyPr>
          <a:lstStyle/>
          <a:p>
            <a:r>
              <a:rPr lang="ru-RU" sz="5400" b="1" dirty="0" smtClean="0"/>
              <a:t>РАЗМИНКА</a:t>
            </a:r>
            <a:endParaRPr lang="ru-RU" sz="5400" b="1" dirty="0"/>
          </a:p>
        </p:txBody>
      </p:sp>
    </p:spTree>
    <p:extLst>
      <p:ext uri="{BB962C8B-B14F-4D97-AF65-F5344CB8AC3E}">
        <p14:creationId xmlns:p14="http://schemas.microsoft.com/office/powerpoint/2010/main" val="2374053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94178" y="1268213"/>
            <a:ext cx="7034315" cy="4351338"/>
          </a:xfrm>
        </p:spPr>
        <p:txBody>
          <a:bodyPr>
            <a:normAutofit/>
          </a:bodyPr>
          <a:lstStyle/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Ус. Сад.</a:t>
            </a: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Рамка</a:t>
            </a: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Пей. Кока</a:t>
            </a: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Мак. Батон</a:t>
            </a: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endParaRPr lang="ru-RU" sz="5400" dirty="0" smtClean="0">
              <a:solidFill>
                <a:srgbClr val="00008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2">
              <a:lumMod val="40000"/>
              <a:lumOff val="60000"/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" y="1268213"/>
            <a:ext cx="4894097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Ссуда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Марка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Копейка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Банкомат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2">
              <a:lumMod val="40000"/>
              <a:lumOff val="6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1" y="3026"/>
            <a:ext cx="6165591" cy="952500"/>
          </a:xfrm>
          <a:prstGeom prst="rect">
            <a:avLst/>
          </a:prstGeom>
          <a:solidFill>
            <a:schemeClr val="accent2">
              <a:lumMod val="40000"/>
              <a:lumOff val="6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Анаграммы (деньги)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29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7314" y="1078313"/>
            <a:ext cx="7554686" cy="4351338"/>
          </a:xfrm>
        </p:spPr>
        <p:txBody>
          <a:bodyPr>
            <a:noAutofit/>
          </a:bodyPr>
          <a:lstStyle/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err="1" smtClean="0">
                <a:solidFill>
                  <a:srgbClr val="000099"/>
                </a:solidFill>
                <a:latin typeface="Times New Roman"/>
                <a:ea typeface="Times New Roman"/>
                <a:cs typeface="Times New Roman"/>
              </a:rPr>
              <a:t>Тоенма</a:t>
            </a:r>
            <a:endParaRPr lang="ru-RU" sz="5400" dirty="0" smtClean="0">
              <a:solidFill>
                <a:srgbClr val="000099"/>
              </a:solidFill>
              <a:latin typeface="Times New Roman"/>
              <a:ea typeface="Times New Roman"/>
              <a:cs typeface="Times New Roman"/>
            </a:endParaRP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err="1" smtClean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Ецнт</a:t>
            </a:r>
            <a:endParaRPr lang="ru-RU" sz="5400" dirty="0" smtClean="0">
              <a:solidFill>
                <a:srgbClr val="000099"/>
              </a:solidFill>
              <a:latin typeface="Times New Roman"/>
              <a:ea typeface="Calibri"/>
              <a:cs typeface="Times New Roman"/>
            </a:endParaRP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err="1" smtClean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Луьрб</a:t>
            </a:r>
            <a:endParaRPr lang="ru-RU" sz="5400" dirty="0" smtClean="0">
              <a:solidFill>
                <a:srgbClr val="000099"/>
              </a:solidFill>
              <a:latin typeface="Times New Roman"/>
              <a:ea typeface="Calibri"/>
              <a:cs typeface="Times New Roman"/>
            </a:endParaRP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err="1" smtClean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Юпарку</a:t>
            </a:r>
            <a:endParaRPr lang="ru-RU" sz="5400" dirty="0" smtClean="0">
              <a:solidFill>
                <a:srgbClr val="000099"/>
              </a:solidFill>
              <a:latin typeface="Times New Roman"/>
              <a:ea typeface="Calibri"/>
              <a:cs typeface="Times New Roman"/>
            </a:endParaRP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err="1" smtClean="0">
                <a:solidFill>
                  <a:srgbClr val="000099"/>
                </a:solidFill>
                <a:latin typeface="Times New Roman"/>
                <a:ea typeface="Calibri"/>
                <a:cs typeface="Times New Roman"/>
              </a:rPr>
              <a:t>Лрадло</a:t>
            </a:r>
            <a:endParaRPr lang="ru-RU" sz="5400" dirty="0">
              <a:solidFill>
                <a:srgbClr val="000099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2">
              <a:lumMod val="40000"/>
              <a:lumOff val="60000"/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2334" y="1314754"/>
            <a:ext cx="3668505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ru-RU" sz="5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Монета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Цент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Рубль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Купюра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Доллар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2">
              <a:lumMod val="40000"/>
              <a:lumOff val="6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1" y="3026"/>
            <a:ext cx="6165591" cy="952500"/>
          </a:xfrm>
          <a:prstGeom prst="rect">
            <a:avLst/>
          </a:prstGeom>
          <a:solidFill>
            <a:schemeClr val="accent2">
              <a:lumMod val="40000"/>
              <a:lumOff val="6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Анаграммы (деньги)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96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6">
              <a:lumMod val="60000"/>
              <a:lumOff val="40000"/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64437" y="5496838"/>
            <a:ext cx="480246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/>
                <a:ea typeface="Times New Roman"/>
                <a:cs typeface="Times New Roman"/>
              </a:rPr>
              <a:t>конкуренция</a:t>
            </a:r>
            <a:endParaRPr lang="ru-RU" sz="6600" dirty="0"/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6">
              <a:lumMod val="60000"/>
              <a:lumOff val="4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1" y="7044"/>
            <a:ext cx="6165591" cy="952500"/>
          </a:xfrm>
          <a:prstGeom prst="rect">
            <a:avLst/>
          </a:prstGeom>
          <a:solidFill>
            <a:schemeClr val="accent6">
              <a:lumMod val="60000"/>
              <a:lumOff val="40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Ассоциации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862930"/>
              </p:ext>
            </p:extLst>
          </p:nvPr>
        </p:nvGraphicFramePr>
        <p:xfrm>
          <a:off x="69671" y="1106505"/>
          <a:ext cx="12192000" cy="4397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8261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6">
              <a:lumMod val="60000"/>
              <a:lumOff val="40000"/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96743" y="5734809"/>
            <a:ext cx="309636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/>
                <a:cs typeface="Times New Roman"/>
              </a:rPr>
              <a:t>реклама</a:t>
            </a:r>
            <a:endParaRPr lang="ru-RU" sz="6600" dirty="0"/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6">
              <a:lumMod val="60000"/>
              <a:lumOff val="4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1" y="7044"/>
            <a:ext cx="6165591" cy="952500"/>
          </a:xfrm>
          <a:prstGeom prst="rect">
            <a:avLst/>
          </a:prstGeom>
          <a:solidFill>
            <a:schemeClr val="accent6">
              <a:lumMod val="60000"/>
              <a:lumOff val="40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Ассоциации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0715611"/>
              </p:ext>
            </p:extLst>
          </p:nvPr>
        </p:nvGraphicFramePr>
        <p:xfrm>
          <a:off x="69671" y="1106505"/>
          <a:ext cx="12192000" cy="4397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2653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6">
              <a:lumMod val="60000"/>
              <a:lumOff val="40000"/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50419" y="5468469"/>
            <a:ext cx="37270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/>
                <a:cs typeface="Times New Roman"/>
              </a:rPr>
              <a:t>инфляция</a:t>
            </a:r>
            <a:endParaRPr lang="ru-RU" sz="6600" dirty="0"/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6">
              <a:lumMod val="60000"/>
              <a:lumOff val="4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1" y="7044"/>
            <a:ext cx="6165591" cy="952500"/>
          </a:xfrm>
          <a:prstGeom prst="rect">
            <a:avLst/>
          </a:prstGeom>
          <a:solidFill>
            <a:schemeClr val="accent6">
              <a:lumMod val="60000"/>
              <a:lumOff val="40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Ассоциации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5197419"/>
              </p:ext>
            </p:extLst>
          </p:nvPr>
        </p:nvGraphicFramePr>
        <p:xfrm>
          <a:off x="69671" y="1106505"/>
          <a:ext cx="12192000" cy="4397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646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6">
              <a:lumMod val="60000"/>
              <a:lumOff val="40000"/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1414" y="5537791"/>
            <a:ext cx="26853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/>
                <a:ea typeface="Times New Roman"/>
                <a:cs typeface="Times New Roman"/>
              </a:rPr>
              <a:t>пенсия</a:t>
            </a:r>
            <a:endParaRPr lang="ru-RU" sz="6600" dirty="0"/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6">
              <a:lumMod val="60000"/>
              <a:lumOff val="4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1" y="7044"/>
            <a:ext cx="6165591" cy="952500"/>
          </a:xfrm>
          <a:prstGeom prst="rect">
            <a:avLst/>
          </a:prstGeom>
          <a:solidFill>
            <a:schemeClr val="accent6">
              <a:lumMod val="60000"/>
              <a:lumOff val="40000"/>
              <a:alpha val="7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Ассоциации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2697469"/>
              </p:ext>
            </p:extLst>
          </p:nvPr>
        </p:nvGraphicFramePr>
        <p:xfrm>
          <a:off x="69671" y="1106505"/>
          <a:ext cx="12192000" cy="43971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9647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898071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2060"/>
                </a:solidFill>
              </a:rPr>
              <a:t>Безопасно или нет?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4477" y="1349809"/>
            <a:ext cx="102658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</a:pP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Вы находитесь на вокзальной площади. На ней есть банк и три обменных пункта. Вы видите, что в одном из обменных пунктов курс продажи и покупки гораздо выгоднее, чем в банке и остальных обменных пунктах.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24477" y="1375761"/>
            <a:ext cx="105482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ct val="90000"/>
              </a:lnSpc>
              <a:spcBef>
                <a:spcPts val="1000"/>
              </a:spcBef>
              <a:buFont typeface="+mj-lt"/>
              <a:buAutoNum type="arabicPeriod" startAt="2"/>
            </a:pP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Ваш брат уговаривает вас вложить деньги в акции какого-то акционерного общества. Он говорит, что, если привлечёт 10 новых </a:t>
            </a:r>
            <a:r>
              <a:rPr lang="ru-RU" sz="4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акционеров</a:t>
            </a: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то у него выкупят его акции по цене в полтора раза выше той, по которой он их купил.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24477" y="1378702"/>
            <a:ext cx="1052880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algn="just">
              <a:lnSpc>
                <a:spcPct val="90000"/>
              </a:lnSpc>
              <a:spcBef>
                <a:spcPts val="1000"/>
              </a:spcBef>
              <a:buFont typeface="+mj-lt"/>
              <a:buAutoNum type="arabicPeriod" startAt="3"/>
            </a:pPr>
            <a:r>
              <a:rPr lang="ru-RU" sz="4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Банк предлагает оставить заявку на получение кредитной карты на своём сайте. В заявке нужно указать свои ФИО, дату рождения, гражданство и приблизительный ежемесячный доход. Если заявка будет одобрена, банк обещает прислать сотрудника, который оформит карту.</a:t>
            </a:r>
          </a:p>
        </p:txBody>
      </p:sp>
    </p:spTree>
    <p:extLst>
      <p:ext uri="{BB962C8B-B14F-4D97-AF65-F5344CB8AC3E}">
        <p14:creationId xmlns:p14="http://schemas.microsoft.com/office/powerpoint/2010/main" val="374932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992221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2060"/>
                </a:solidFill>
              </a:rPr>
              <a:t>Верно ли утверждение?</a:t>
            </a: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42218"/>
          </a:xfrm>
        </p:spPr>
        <p:txBody>
          <a:bodyPr>
            <a:normAutofit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Задумываться о будущей пенсии нужно начинать за три-пять лет до выхода на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нее.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652329" y="1836274"/>
            <a:ext cx="10515600" cy="21422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just">
              <a:buFont typeface="+mj-lt"/>
              <a:buAutoNum type="arabicPeriod" startAt="2"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Если получаешь платное образование, то за счет государственных средств можно вернуть часть потраченных денег обратно в семейный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бюджет.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52329" y="1836274"/>
            <a:ext cx="10515600" cy="2142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just">
              <a:buFont typeface="+mj-lt"/>
              <a:buAutoNum type="arabicPeriod" startAt="3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Депозит – это ценная бумага.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684181" y="1836274"/>
            <a:ext cx="10515600" cy="7815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just">
              <a:buFont typeface="+mj-lt"/>
              <a:buAutoNum type="arabicPeriod" startAt="4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Ипотека – это вид страхования.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632874" y="1933549"/>
            <a:ext cx="10515600" cy="15816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just">
              <a:buFont typeface="+mj-lt"/>
              <a:buAutoNum type="arabicPeriod" startAt="5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Налог – это обязательные платежи физических и юридических лиц в пользу государства.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625816" y="1836274"/>
            <a:ext cx="10515600" cy="2142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indent="-742950" algn="just">
              <a:buFont typeface="+mj-lt"/>
              <a:buAutoNum type="arabicPeriod" startAt="6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Главные денежные операции в экономике совершаются только через наличные деньги.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72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  <p:bldP spid="4" grpId="0"/>
      <p:bldP spid="4" grpId="2"/>
      <p:bldP spid="4" grpId="3"/>
      <p:bldP spid="5" grpId="0" build="p"/>
      <p:bldP spid="5" grpId="1" build="p"/>
      <p:bldP spid="5" grpId="2" build="p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8347" y="1761457"/>
            <a:ext cx="781250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У </a:t>
            </a:r>
            <a:r>
              <a:rPr lang="ru-RU" sz="5400" dirty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человека </a:t>
            </a: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- 12 </a:t>
            </a:r>
            <a:r>
              <a:rPr lang="ru-RU" sz="5400" dirty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пар, </a:t>
            </a:r>
            <a:endParaRPr lang="ru-RU" sz="5400" dirty="0" smtClean="0">
              <a:solidFill>
                <a:srgbClr val="000080"/>
              </a:solidFill>
              <a:latin typeface="Times New Roman"/>
              <a:ea typeface="Times New Roman"/>
              <a:cs typeface="Times New Roman"/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а </a:t>
            </a:r>
            <a:r>
              <a:rPr lang="ru-RU" sz="5400" dirty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у монеты всего </a:t>
            </a: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одно…</a:t>
            </a:r>
            <a:endParaRPr lang="ru-RU" sz="5400" dirty="0">
              <a:ea typeface="Calibri"/>
              <a:cs typeface="Times New Roman"/>
            </a:endParaRPr>
          </a:p>
          <a:p>
            <a:pPr algn="ctr"/>
            <a:endParaRPr lang="ru-RU" sz="5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6165591" cy="952500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Деньги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20590" y="4386970"/>
            <a:ext cx="22605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ребро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назад 8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1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2526" y="1761457"/>
            <a:ext cx="10555199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один из популярных способов инвестирования, 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превращающий владельца </a:t>
            </a: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собственника части предприятия</a:t>
            </a:r>
            <a:endParaRPr lang="ru-RU" sz="5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6165591" cy="952500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Деньги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35223" y="5222933"/>
            <a:ext cx="229902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акция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431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0653" y="1143628"/>
            <a:ext cx="10202779" cy="4351338"/>
          </a:xfrm>
        </p:spPr>
        <p:txBody>
          <a:bodyPr>
            <a:normAutofit/>
          </a:bodyPr>
          <a:lstStyle/>
          <a:p>
            <a:pPr marL="0" marR="47625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400" dirty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По какой причине житель Таиланда, наступивший </a:t>
            </a:r>
          </a:p>
          <a:p>
            <a:pPr marL="0" marR="47625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5400" dirty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на местную банкноту или монету, рискует получить немалый срок?</a:t>
            </a:r>
            <a:endParaRPr lang="ru-RU" sz="5400" dirty="0">
              <a:ea typeface="Calibri"/>
              <a:cs typeface="Times New Roman"/>
            </a:endParaRPr>
          </a:p>
          <a:p>
            <a:pPr marL="0" marR="47625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5400" dirty="0"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6165591" cy="952500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Деньги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6327" y="5006105"/>
            <a:ext cx="115066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>
                <a:latin typeface="Times New Roman"/>
                <a:ea typeface="Times New Roman"/>
                <a:cs typeface="Times New Roman"/>
              </a:rPr>
              <a:t>На них - изображение монарха </a:t>
            </a:r>
            <a:endParaRPr lang="ru-RU" sz="6600" dirty="0"/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69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6165591" cy="952500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Деньги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1">
              <a:alpha val="3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55194" y="4386970"/>
            <a:ext cx="851149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«Займи у себя, </a:t>
            </a:r>
          </a:p>
          <a:p>
            <a:pPr algn="ctr"/>
            <a:r>
              <a:rPr lang="ru-RU" sz="6600" dirty="0">
                <a:latin typeface="Times New Roman" pitchFamily="18" charset="0"/>
                <a:cs typeface="Times New Roman" pitchFamily="18" charset="0"/>
              </a:rPr>
              <a:t>сократи свои расходы»</a:t>
            </a:r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1">
              <a:alpha val="3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07791" y="1591609"/>
            <a:ext cx="10515600" cy="27953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5400" dirty="0">
                <a:solidFill>
                  <a:srgbClr val="010D63"/>
                </a:solidFill>
                <a:latin typeface="Times New Roman" pitchFamily="18" charset="0"/>
                <a:cs typeface="Times New Roman" pitchFamily="18" charset="0"/>
              </a:rPr>
              <a:t>У кого, по мнению Сократа, </a:t>
            </a:r>
            <a:endParaRPr lang="ru-RU" sz="5400" dirty="0" smtClean="0">
              <a:solidFill>
                <a:srgbClr val="010D63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010D63"/>
                </a:solidFill>
                <a:latin typeface="Times New Roman" pitchFamily="18" charset="0"/>
                <a:cs typeface="Times New Roman" pitchFamily="18" charset="0"/>
              </a:rPr>
              <a:t>нужно </a:t>
            </a:r>
            <a:r>
              <a:rPr lang="ru-RU" sz="5400" dirty="0">
                <a:solidFill>
                  <a:srgbClr val="010D63"/>
                </a:solidFill>
                <a:latin typeface="Times New Roman" pitchFamily="18" charset="0"/>
                <a:cs typeface="Times New Roman" pitchFamily="18" charset="0"/>
              </a:rPr>
              <a:t>занимать деньги, </a:t>
            </a:r>
            <a:endParaRPr lang="ru-RU" sz="5400" dirty="0" smtClean="0">
              <a:solidFill>
                <a:srgbClr val="010D63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5400" dirty="0" smtClean="0">
                <a:solidFill>
                  <a:srgbClr val="010D63"/>
                </a:solidFill>
                <a:latin typeface="Times New Roman" pitchFamily="18" charset="0"/>
                <a:cs typeface="Times New Roman" pitchFamily="18" charset="0"/>
              </a:rPr>
              <a:t>чтобы </a:t>
            </a:r>
            <a:r>
              <a:rPr lang="ru-RU" sz="5400" dirty="0">
                <a:solidFill>
                  <a:srgbClr val="010D63"/>
                </a:solidFill>
                <a:latin typeface="Times New Roman" pitchFamily="18" charset="0"/>
                <a:cs typeface="Times New Roman" pitchFamily="18" charset="0"/>
              </a:rPr>
              <a:t>сократить свои расходы? </a:t>
            </a:r>
            <a:endParaRPr lang="ru-RU" sz="5400" dirty="0">
              <a:solidFill>
                <a:srgbClr val="010D63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3200" dirty="0">
              <a:solidFill>
                <a:srgbClr val="010D6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56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8713" y="1143628"/>
            <a:ext cx="10202779" cy="4351338"/>
          </a:xfrm>
        </p:spPr>
        <p:txBody>
          <a:bodyPr>
            <a:normAutofit/>
          </a:bodyPr>
          <a:lstStyle/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Юр. Паук.</a:t>
            </a:r>
            <a:r>
              <a:rPr lang="ru-RU" sz="5400" dirty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5400" dirty="0" smtClean="0">
              <a:solidFill>
                <a:srgbClr val="000080"/>
              </a:solidFill>
              <a:latin typeface="Times New Roman"/>
              <a:ea typeface="Times New Roman"/>
              <a:cs typeface="Times New Roman"/>
            </a:endParaRP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Times New Roman"/>
                <a:cs typeface="Times New Roman"/>
              </a:rPr>
              <a:t>Тон. Кабан</a:t>
            </a:r>
            <a:endParaRPr lang="ru-RU" sz="54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2">
              <a:lumMod val="40000"/>
              <a:lumOff val="60000"/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9619" y="4397883"/>
            <a:ext cx="4898264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Купюра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Банкнота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2">
              <a:lumMod val="40000"/>
              <a:lumOff val="6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1" y="3026"/>
            <a:ext cx="6165591" cy="952500"/>
          </a:xfrm>
          <a:prstGeom prst="rect">
            <a:avLst/>
          </a:prstGeom>
          <a:solidFill>
            <a:schemeClr val="accent2">
              <a:lumMod val="40000"/>
              <a:lumOff val="6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Анаграммы (деньги)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93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8713" y="1143628"/>
            <a:ext cx="10202779" cy="4351338"/>
          </a:xfrm>
        </p:spPr>
        <p:txBody>
          <a:bodyPr>
            <a:normAutofit/>
          </a:bodyPr>
          <a:lstStyle/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Calibri"/>
                <a:cs typeface="Times New Roman"/>
              </a:rPr>
              <a:t>Лом. Нина.</a:t>
            </a: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Calibri"/>
                <a:cs typeface="Times New Roman"/>
              </a:rPr>
              <a:t>Мол. Бард.</a:t>
            </a:r>
          </a:p>
          <a:p>
            <a:pPr marL="914400" marR="47625" indent="-9144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5400" dirty="0" smtClean="0">
                <a:solidFill>
                  <a:srgbClr val="000080"/>
                </a:solidFill>
                <a:latin typeface="Times New Roman"/>
                <a:ea typeface="Calibri"/>
                <a:cs typeface="Times New Roman"/>
              </a:rPr>
              <a:t>Наказ</a:t>
            </a:r>
            <a:endParaRPr lang="ru-RU" sz="5400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52673"/>
            <a:ext cx="2935706" cy="504323"/>
          </a:xfrm>
          <a:prstGeom prst="rect">
            <a:avLst/>
          </a:prstGeom>
          <a:solidFill>
            <a:schemeClr val="accent2">
              <a:lumMod val="40000"/>
              <a:lumOff val="60000"/>
              <a:alpha val="7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" y="4729958"/>
            <a:ext cx="121678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143000" indent="-1143000">
              <a:buFont typeface="+mj-lt"/>
              <a:buAutoNum type="arabicPeriod"/>
            </a:pP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Номинал 2. Ломбард 3. Казна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rId2" action="ppaction://hlinksldjump" highlightClick="1"/>
          </p:cNvPr>
          <p:cNvSpPr/>
          <p:nvPr/>
        </p:nvSpPr>
        <p:spPr>
          <a:xfrm>
            <a:off x="11213432" y="5855368"/>
            <a:ext cx="978568" cy="1001628"/>
          </a:xfrm>
          <a:prstGeom prst="actionButtonBackPrevious">
            <a:avLst/>
          </a:prstGeom>
          <a:solidFill>
            <a:schemeClr val="accent2">
              <a:lumMod val="40000"/>
              <a:lumOff val="60000"/>
              <a:alpha val="5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1" y="3026"/>
            <a:ext cx="6165591" cy="952500"/>
          </a:xfrm>
          <a:prstGeom prst="rect">
            <a:avLst/>
          </a:prstGeom>
          <a:solidFill>
            <a:schemeClr val="accent2">
              <a:lumMod val="40000"/>
              <a:lumOff val="60000"/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Анаграммы (деньги)</a:t>
            </a:r>
            <a:endParaRPr lang="ru-RU" sz="4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21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1729</TotalTime>
  <Words>371</Words>
  <Application>Microsoft Office PowerPoint</Application>
  <PresentationFormat>Произвольный</PresentationFormat>
  <Paragraphs>97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РАЗМИНКА</vt:lpstr>
      <vt:lpstr>Безопасно или нет?</vt:lpstr>
      <vt:lpstr>Верно ли утверждение?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Sony</dc:creator>
  <cp:lastModifiedBy>Asus</cp:lastModifiedBy>
  <cp:revision>151</cp:revision>
  <dcterms:created xsi:type="dcterms:W3CDTF">2016-08-27T07:46:40Z</dcterms:created>
  <dcterms:modified xsi:type="dcterms:W3CDTF">2020-11-03T11:50:01Z</dcterms:modified>
</cp:coreProperties>
</file>