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8" r:id="rId6"/>
    <p:sldId id="264" r:id="rId7"/>
    <p:sldId id="260" r:id="rId8"/>
    <p:sldId id="269" r:id="rId9"/>
    <p:sldId id="261" r:id="rId10"/>
    <p:sldId id="262" r:id="rId11"/>
    <p:sldId id="263" r:id="rId12"/>
    <p:sldId id="271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65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8;\&#1076;&#1072;&#1096;&#1072;.wav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285860"/>
            <a:ext cx="7386662" cy="23145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20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0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детский сад №7 «Радуга»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Дружбы 33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Кулундинского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района Алтайского края </a:t>
            </a:r>
            <a:br>
              <a:rPr lang="ru-RU" sz="20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/>
              <a:t>НОД </a:t>
            </a:r>
            <a:br>
              <a:rPr lang="ru-RU" sz="5300" dirty="0" smtClean="0"/>
            </a:br>
            <a:r>
              <a:rPr lang="ru-RU" sz="5300" dirty="0" smtClean="0"/>
              <a:t>в подготовительной группе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91510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«Природа родного края»</a:t>
            </a: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Разработала Зинченко Л.В.</a:t>
            </a:r>
          </a:p>
          <a:p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lowers_in_cooking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000108"/>
            <a:ext cx="6554795" cy="478634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р\1569993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13392" y="1071563"/>
            <a:ext cx="4307691" cy="4643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Карта Алтайского края</a:t>
            </a:r>
            <a:endParaRPr lang="ru-RU" dirty="0"/>
          </a:p>
        </p:txBody>
      </p:sp>
      <p:pic>
        <p:nvPicPr>
          <p:cNvPr id="5122" name="Picture 2" descr="E:\р\altaiskii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95090" y="1935163"/>
            <a:ext cx="6153819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000257d1-e11dbb86\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4900076" cy="3675057"/>
          </a:xfrm>
          <a:prstGeom prst="rect">
            <a:avLst/>
          </a:prstGeom>
          <a:noFill/>
        </p:spPr>
      </p:pic>
      <p:pic>
        <p:nvPicPr>
          <p:cNvPr id="4099" name="Picture 3" descr="C:\Users\1\Desktop\000257d1-e11dbb86\б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85728"/>
            <a:ext cx="4929222" cy="3696917"/>
          </a:xfrm>
          <a:prstGeom prst="rect">
            <a:avLst/>
          </a:prstGeom>
          <a:noFill/>
        </p:spPr>
      </p:pic>
      <p:pic>
        <p:nvPicPr>
          <p:cNvPr id="4100" name="Picture 4" descr="C:\Users\1\Desktop\000257d1-e11dbb86\в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571612"/>
            <a:ext cx="5000660" cy="3750495"/>
          </a:xfrm>
          <a:prstGeom prst="rect">
            <a:avLst/>
          </a:prstGeom>
          <a:noFill/>
        </p:spPr>
      </p:pic>
      <p:pic>
        <p:nvPicPr>
          <p:cNvPr id="4101" name="Picture 5" descr="C:\Users\1\Desktop\000257d1-e11dbb86\г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1285860"/>
            <a:ext cx="4953035" cy="3714776"/>
          </a:xfrm>
          <a:prstGeom prst="rect">
            <a:avLst/>
          </a:prstGeom>
          <a:noFill/>
        </p:spPr>
      </p:pic>
      <p:pic>
        <p:nvPicPr>
          <p:cNvPr id="4102" name="Picture 6" descr="C:\Users\1\Desktop\000257d1-e11dbb86\д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500306"/>
            <a:ext cx="5143536" cy="3857652"/>
          </a:xfrm>
          <a:prstGeom prst="rect">
            <a:avLst/>
          </a:prstGeom>
          <a:noFill/>
        </p:spPr>
      </p:pic>
      <p:pic>
        <p:nvPicPr>
          <p:cNvPr id="4103" name="Picture 7" descr="C:\Users\1\Desktop\000257d1-e11dbb86\е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00496" y="2428868"/>
            <a:ext cx="4953035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3" name="Picture 13" descr="C:\Users\1\Desktop\000257d1-e11dbb86\Слайд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4667283" cy="3500462"/>
          </a:xfrm>
          <a:prstGeom prst="rect">
            <a:avLst/>
          </a:prstGeom>
          <a:noFill/>
        </p:spPr>
      </p:pic>
      <p:pic>
        <p:nvPicPr>
          <p:cNvPr id="5144" name="Picture 24" descr="C:\Users\1\Desktop\000257d1-e11dbb86\Слайд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500174"/>
            <a:ext cx="4667283" cy="3500462"/>
          </a:xfrm>
          <a:prstGeom prst="rect">
            <a:avLst/>
          </a:prstGeom>
          <a:noFill/>
        </p:spPr>
      </p:pic>
      <p:pic>
        <p:nvPicPr>
          <p:cNvPr id="5145" name="Picture 25" descr="C:\Users\1\Desktop\000257d1-e11dbb86\Слайд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571744"/>
            <a:ext cx="4667283" cy="3500462"/>
          </a:xfrm>
          <a:prstGeom prst="rect">
            <a:avLst/>
          </a:prstGeom>
          <a:noFill/>
        </p:spPr>
      </p:pic>
      <p:pic>
        <p:nvPicPr>
          <p:cNvPr id="5152" name="Picture 32" descr="C:\Users\1\Desktop\000257d1-e11dbb86\Слайд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285728"/>
            <a:ext cx="4714908" cy="3536181"/>
          </a:xfrm>
          <a:prstGeom prst="rect">
            <a:avLst/>
          </a:prstGeom>
          <a:noFill/>
        </p:spPr>
      </p:pic>
      <p:pic>
        <p:nvPicPr>
          <p:cNvPr id="5153" name="Picture 33" descr="C:\Users\1\Desktop\000257d1-e11dbb86\Слайд1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44" y="1357298"/>
            <a:ext cx="4762534" cy="3571900"/>
          </a:xfrm>
          <a:prstGeom prst="rect">
            <a:avLst/>
          </a:prstGeom>
          <a:noFill/>
        </p:spPr>
      </p:pic>
      <p:pic>
        <p:nvPicPr>
          <p:cNvPr id="5154" name="Picture 34" descr="C:\Users\1\Desktop\000257d1-e11dbb86\Слайд1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14744" y="2357430"/>
            <a:ext cx="4762533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HDH 2012 KEY DORA IMAGE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41522" y="642919"/>
            <a:ext cx="4286119" cy="5681682"/>
          </a:xfrm>
          <a:prstGeom prst="rect">
            <a:avLst/>
          </a:prstGeom>
          <a:noFill/>
        </p:spPr>
      </p:pic>
      <p:pic>
        <p:nvPicPr>
          <p:cNvPr id="3" name="даша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947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Карта Алтайского края</a:t>
            </a:r>
            <a:endParaRPr lang="ru-RU" dirty="0"/>
          </a:p>
        </p:txBody>
      </p:sp>
      <p:pic>
        <p:nvPicPr>
          <p:cNvPr id="3" name="Picture 2" descr="E:\р\altaiskii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95090" y="1935163"/>
            <a:ext cx="6153819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 чего начинается родина?</a:t>
            </a:r>
            <a:endParaRPr lang="ru-RU" dirty="0"/>
          </a:p>
        </p:txBody>
      </p:sp>
      <p:pic>
        <p:nvPicPr>
          <p:cNvPr id="3075" name="Picture 3" descr="C:\Users\1\Desktop\SIMV04-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85860"/>
            <a:ext cx="4485468" cy="5072098"/>
          </a:xfrm>
          <a:prstGeom prst="rect">
            <a:avLst/>
          </a:prstGeom>
          <a:noFill/>
        </p:spPr>
      </p:pic>
      <p:pic>
        <p:nvPicPr>
          <p:cNvPr id="3076" name="Picture 4" descr="C:\Users\1\Desktop\C4zMIftXUAEPxQw.jpg 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285860"/>
            <a:ext cx="2000248" cy="2853132"/>
          </a:xfrm>
          <a:prstGeom prst="rect">
            <a:avLst/>
          </a:prstGeom>
          <a:noFill/>
        </p:spPr>
      </p:pic>
      <p:pic>
        <p:nvPicPr>
          <p:cNvPr id="3077" name="Picture 5" descr="C:\Users\1\Desktop\Tomenko_sit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3286124"/>
            <a:ext cx="2071702" cy="3107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Карта Алтайского края</a:t>
            </a:r>
            <a:endParaRPr lang="ru-RU" dirty="0"/>
          </a:p>
        </p:txBody>
      </p:sp>
      <p:pic>
        <p:nvPicPr>
          <p:cNvPr id="3074" name="Picture 2" descr="E:\р\altaiskii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95090" y="1935163"/>
            <a:ext cx="6153819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н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142984"/>
            <a:ext cx="6834128" cy="457203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р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714356"/>
            <a:ext cx="3857652" cy="561113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Карта Алтайского края</a:t>
            </a:r>
            <a:endParaRPr lang="ru-RU" dirty="0"/>
          </a:p>
        </p:txBody>
      </p:sp>
      <p:pic>
        <p:nvPicPr>
          <p:cNvPr id="4098" name="Picture 2" descr="E:\р\altaiskii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95090" y="1935163"/>
            <a:ext cx="6153819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ed74c09b7b3b4363feaea0376bffc5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928670"/>
            <a:ext cx="5256694" cy="514353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146</TotalTime>
  <Words>32</Words>
  <PresentationFormat>Экран (4:3)</PresentationFormat>
  <Paragraphs>10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Муниципальное бюджетное дошкольное образовательное учреждение   детский сад №7 «Радуга» ул Дружбы 33 Кулундинского района Алтайского края    НОД  в подготовительной группе</vt:lpstr>
      <vt:lpstr>Слайд 2</vt:lpstr>
      <vt:lpstr>Карта Алтайского края</vt:lpstr>
      <vt:lpstr>С чего начинается родина?</vt:lpstr>
      <vt:lpstr>Карта Алтайского края</vt:lpstr>
      <vt:lpstr>Слайд 6</vt:lpstr>
      <vt:lpstr>Слайд 7</vt:lpstr>
      <vt:lpstr>Карта Алтайского края</vt:lpstr>
      <vt:lpstr>Слайд 9</vt:lpstr>
      <vt:lpstr>Слайд 10</vt:lpstr>
      <vt:lpstr>Слайд 11</vt:lpstr>
      <vt:lpstr>Карта Алтайского края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НОД  в подготовительной группе</dc:title>
  <dc:creator>1</dc:creator>
  <cp:lastModifiedBy>Asus</cp:lastModifiedBy>
  <cp:revision>16</cp:revision>
  <dcterms:created xsi:type="dcterms:W3CDTF">2019-11-09T15:40:28Z</dcterms:created>
  <dcterms:modified xsi:type="dcterms:W3CDTF">2019-11-14T04:01:18Z</dcterms:modified>
</cp:coreProperties>
</file>