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9" r:id="rId6"/>
    <p:sldId id="279" r:id="rId7"/>
    <p:sldId id="268" r:id="rId8"/>
    <p:sldId id="272" r:id="rId9"/>
    <p:sldId id="273" r:id="rId10"/>
    <p:sldId id="274" r:id="rId11"/>
    <p:sldId id="275" r:id="rId12"/>
    <p:sldId id="276" r:id="rId13"/>
    <p:sldId id="278" r:id="rId14"/>
    <p:sldId id="280" r:id="rId15"/>
    <p:sldId id="281" r:id="rId16"/>
    <p:sldId id="282" r:id="rId17"/>
    <p:sldId id="283" r:id="rId18"/>
    <p:sldId id="284" r:id="rId19"/>
    <p:sldId id="28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ергей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6"/>
    <a:srgbClr val="FF3300"/>
    <a:srgbClr val="FFFF66"/>
    <a:srgbClr val="99CCFF"/>
    <a:srgbClr val="FFCCFF"/>
    <a:srgbClr val="CC00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BEBBB-B8B4-4704-B720-721B264237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19E6A-6D60-40F5-8BD7-10319490A4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0A072-EC4B-4432-9BD8-27C6AA2C69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B7353-A2DF-4FC0-8A65-64C4066ADC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50701-BB65-4747-8EF8-830A32A133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9DDB3-EB66-436E-A2EA-369E1FAB5D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D4EDA-B356-4CCA-B612-56EB1D67F8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791E7-CAD8-44C0-B78D-961FBC29EF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D8C08-A0CD-4961-B2D1-BD360A76AC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2B4FB-BE2B-4CF6-B5F4-7846CCE467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F2F4A-EAF0-438E-9854-ACFBA7ECE5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E6"/>
            </a:gs>
            <a:gs pos="50000">
              <a:srgbClr val="99CCFF"/>
            </a:gs>
            <a:gs pos="100000">
              <a:srgbClr val="0000E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98642D-5DA7-4A19-9FA0-395B99D9EBF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395288" y="404813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5134" name="Picture 14" descr="Книга"/>
          <p:cNvPicPr>
            <a:picLocks noChangeAspect="1" noChangeArrowheads="1"/>
          </p:cNvPicPr>
          <p:nvPr/>
        </p:nvPicPr>
        <p:blipFill>
          <a:blip r:embed="rId2"/>
          <a:srcRect b="69547"/>
          <a:stretch>
            <a:fillRect/>
          </a:stretch>
        </p:blipFill>
        <p:spPr bwMode="auto">
          <a:xfrm>
            <a:off x="1763713" y="1052513"/>
            <a:ext cx="5329237" cy="1143000"/>
          </a:xfrm>
          <a:prstGeom prst="rect">
            <a:avLst/>
          </a:prstGeom>
          <a:noFill/>
        </p:spPr>
      </p:pic>
      <p:sp>
        <p:nvSpPr>
          <p:cNvPr id="5141" name="Rectangle 21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11160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66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5145" name="Rectangle 25"/>
          <p:cNvSpPr>
            <a:spLocks noChangeArrowheads="1"/>
          </p:cNvSpPr>
          <p:nvPr/>
        </p:nvSpPr>
        <p:spPr bwMode="auto">
          <a:xfrm rot="771960">
            <a:off x="8270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5143" name="WordArt 23"/>
          <p:cNvSpPr>
            <a:spLocks noChangeArrowheads="1" noChangeShapeType="1" noTextEdit="1"/>
          </p:cNvSpPr>
          <p:nvPr/>
        </p:nvSpPr>
        <p:spPr bwMode="auto">
          <a:xfrm>
            <a:off x="1979613" y="2276475"/>
            <a:ext cx="4657725" cy="17287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«Моя Азбука»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4071942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00E6"/>
                </a:solidFill>
              </a:rPr>
              <a:t>Учебный проект выполнили: учащиеся 1 «Г» класса, </a:t>
            </a:r>
          </a:p>
          <a:p>
            <a:pPr algn="r"/>
            <a:r>
              <a:rPr lang="ru-RU" dirty="0" smtClean="0">
                <a:solidFill>
                  <a:srgbClr val="0000E6"/>
                </a:solidFill>
              </a:rPr>
              <a:t>их родители.</a:t>
            </a:r>
          </a:p>
          <a:p>
            <a:pPr algn="r"/>
            <a:r>
              <a:rPr lang="ru-RU" dirty="0" smtClean="0">
                <a:solidFill>
                  <a:srgbClr val="0000E6"/>
                </a:solidFill>
              </a:rPr>
              <a:t>Руководитель проекта: </a:t>
            </a:r>
          </a:p>
          <a:p>
            <a:pPr algn="r"/>
            <a:r>
              <a:rPr lang="ru-RU" dirty="0" err="1" smtClean="0">
                <a:solidFill>
                  <a:srgbClr val="0000E6"/>
                </a:solidFill>
              </a:rPr>
              <a:t>Агаркова</a:t>
            </a:r>
            <a:r>
              <a:rPr lang="ru-RU" dirty="0" smtClean="0">
                <a:solidFill>
                  <a:srgbClr val="0000E6"/>
                </a:solidFill>
              </a:rPr>
              <a:t> Ольга Викторовна</a:t>
            </a:r>
            <a:endParaRPr lang="ru-RU" dirty="0">
              <a:solidFill>
                <a:srgbClr val="0000E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5715016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E6"/>
                </a:solidFill>
              </a:rPr>
              <a:t>Сорочинск</a:t>
            </a:r>
          </a:p>
          <a:p>
            <a:pPr algn="ctr"/>
            <a:r>
              <a:rPr lang="ru-RU" sz="1600" dirty="0" smtClean="0">
                <a:solidFill>
                  <a:srgbClr val="0000E6"/>
                </a:solidFill>
              </a:rPr>
              <a:t>2015</a:t>
            </a:r>
            <a:endParaRPr lang="ru-RU" sz="1600" dirty="0">
              <a:solidFill>
                <a:srgbClr val="0000E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42" y="500042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00E6"/>
                </a:solidFill>
              </a:rPr>
              <a:t>Муниципальное бюджетное общеобразовательное учреждение «СОШ № 4»  г. Сорочинска  Оренбургской области</a:t>
            </a:r>
            <a:endParaRPr lang="ru-RU" sz="1400" dirty="0">
              <a:solidFill>
                <a:srgbClr val="0000E6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554" name="Picture 2" descr="Гордиенко С. (Gordienko S.) (Gordienko S.) boo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500306"/>
            <a:ext cx="3082380" cy="38338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4578" name="Picture 2" descr="Элма Ван Влит Мама, Расскажи! . Потому Что Мне Это Важно - Купить в интернет-магази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428867"/>
            <a:ext cx="3714776" cy="37147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7650" name="Picture 2" descr="Материалы за 24.10.2012 &quot; Бесплатная библиотека электронных книг Книгоноша. Net. Читать онлайн, скачать бесплатно и без регист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14620"/>
            <a:ext cx="4749999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5602" name="Picture 2" descr="Материалы за 2013 год &quot; Страница 109 &quot; Выкса.Р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571744"/>
            <a:ext cx="5167306" cy="34556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22" name="Picture 2" descr="BooksPrice - Быстрый поиск книг, купить книги, найти где куп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512792"/>
            <a:ext cx="2928958" cy="38538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357290" y="1412875"/>
            <a:ext cx="6858048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Азбука в народном творчестве 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357290" y="2143116"/>
            <a:ext cx="7086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00E6"/>
                </a:solidFill>
                <a:latin typeface="+mn-lt"/>
              </a:rPr>
              <a:t>Азбука – к мудрости </a:t>
            </a: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ступенька.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00E6"/>
                </a:solidFill>
                <a:latin typeface="+mn-lt"/>
              </a:rPr>
              <a:t>Сперва аз да буки, а там и </a:t>
            </a: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науки.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00E6"/>
                </a:solidFill>
                <a:latin typeface="+mn-lt"/>
              </a:rPr>
              <a:t>Азбуку учат, во всю избу </a:t>
            </a: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кричат.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00E6"/>
                </a:solidFill>
                <a:latin typeface="+mn-lt"/>
              </a:rPr>
              <a:t>Аз да буки избавляют от </a:t>
            </a: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муки.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Азбука - </a:t>
            </a:r>
            <a:r>
              <a:rPr lang="ru-RU" sz="2800" dirty="0">
                <a:solidFill>
                  <a:srgbClr val="0000E6"/>
                </a:solidFill>
                <a:latin typeface="+mn-lt"/>
              </a:rPr>
              <a:t>наука, а ребятам </a:t>
            </a: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мука.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357290" y="1412875"/>
            <a:ext cx="6858048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 мы создавали свою азбуку.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357290" y="2143116"/>
            <a:ext cx="7086600" cy="3841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Изучили все буквы алфавита.</a:t>
            </a:r>
          </a:p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Выбрали тему для своей азбуки.</a:t>
            </a:r>
          </a:p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Подобрали иллюстрации, соответствующие выбранной теме.</a:t>
            </a:r>
          </a:p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Выполнили творческие работы в разных видах и жанрах.</a:t>
            </a:r>
            <a:endParaRPr lang="ru-RU" sz="2800" dirty="0">
              <a:solidFill>
                <a:srgbClr val="0000E6"/>
              </a:solidFill>
              <a:latin typeface="+mn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357290" y="1412875"/>
            <a:ext cx="6858048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Вот, что у нас получилось!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1746" name="Picture 2" descr="D:\Фотки\DCIM\132___02\IMG_1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214554"/>
            <a:ext cx="5524538" cy="4143404"/>
          </a:xfrm>
          <a:prstGeom prst="rect">
            <a:avLst/>
          </a:prstGeom>
          <a:noFill/>
        </p:spPr>
      </p:pic>
      <p:pic>
        <p:nvPicPr>
          <p:cNvPr id="31747" name="Picture 3" descr="D:\Фотки\DCIM\132___02\IMG_14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214554"/>
            <a:ext cx="5429256" cy="4071942"/>
          </a:xfrm>
          <a:prstGeom prst="rect">
            <a:avLst/>
          </a:prstGeom>
          <a:noFill/>
        </p:spPr>
      </p:pic>
      <p:pic>
        <p:nvPicPr>
          <p:cNvPr id="31748" name="Picture 4" descr="D:\Фотки\DCIM\132___02\IMG_14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2214554"/>
            <a:ext cx="5500726" cy="4125545"/>
          </a:xfrm>
          <a:prstGeom prst="rect">
            <a:avLst/>
          </a:prstGeom>
          <a:noFill/>
        </p:spPr>
      </p:pic>
      <p:pic>
        <p:nvPicPr>
          <p:cNvPr id="31750" name="Picture 6" descr="D:\Фотки\DCIM\132___02\IMG_14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2214554"/>
            <a:ext cx="5524540" cy="4143405"/>
          </a:xfrm>
          <a:prstGeom prst="rect">
            <a:avLst/>
          </a:prstGeom>
          <a:noFill/>
        </p:spPr>
      </p:pic>
      <p:pic>
        <p:nvPicPr>
          <p:cNvPr id="31751" name="Picture 7" descr="D:\Фотки\DCIM\132___02\IMG_14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285992"/>
            <a:ext cx="5405475" cy="4054107"/>
          </a:xfrm>
          <a:prstGeom prst="rect">
            <a:avLst/>
          </a:prstGeom>
          <a:noFill/>
        </p:spPr>
      </p:pic>
      <p:pic>
        <p:nvPicPr>
          <p:cNvPr id="1026" name="Picture 2" descr="D:\Фотки\DCIM\132___02\IMG_14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2214554"/>
            <a:ext cx="5429288" cy="4071966"/>
          </a:xfrm>
          <a:prstGeom prst="rect">
            <a:avLst/>
          </a:prstGeom>
          <a:noFill/>
        </p:spPr>
      </p:pic>
      <p:pic>
        <p:nvPicPr>
          <p:cNvPr id="1027" name="Picture 3" descr="D:\Фотки\DCIM\132___02\IMG_142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73" y="2214554"/>
            <a:ext cx="5429287" cy="4071966"/>
          </a:xfrm>
          <a:prstGeom prst="rect">
            <a:avLst/>
          </a:prstGeom>
          <a:noFill/>
        </p:spPr>
      </p:pic>
      <p:pic>
        <p:nvPicPr>
          <p:cNvPr id="31749" name="Picture 5" descr="D:\Фотки\DCIM\132___02\IMG_14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2214554"/>
            <a:ext cx="5643570" cy="42326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2428860" y="1428736"/>
            <a:ext cx="5000660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Выводы: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357290" y="2857496"/>
            <a:ext cx="7086600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Узнали больше про азбуку.</a:t>
            </a:r>
          </a:p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Выяснили, какой может быть азбука.</a:t>
            </a:r>
          </a:p>
          <a:p>
            <a:pPr marL="514350" indent="-514350" algn="ctr">
              <a:lnSpc>
                <a:spcPct val="12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Создали свою азбуку.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2428860" y="1428736"/>
            <a:ext cx="5000660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Выводы: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357290" y="2500306"/>
            <a:ext cx="7086600" cy="248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     «Свою» азбуку может придумать каждый. У нас получились азбуки цветов, сказок, городов, фруктов и ягод…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00E6"/>
                </a:solidFill>
                <a:latin typeface="+mn-lt"/>
              </a:rPr>
              <a:t>         </a:t>
            </a:r>
            <a:r>
              <a:rPr lang="ru-RU" sz="3200" dirty="0" smtClean="0">
                <a:solidFill>
                  <a:srgbClr val="0000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 какой она получится у вас?</a:t>
            </a:r>
            <a:endParaRPr lang="ru-RU" sz="3200" dirty="0">
              <a:solidFill>
                <a:srgbClr val="0000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395288" y="404813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2294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2307" name="WordArt 19"/>
          <p:cNvSpPr>
            <a:spLocks noChangeArrowheads="1" noChangeShapeType="1" noTextEdit="1"/>
          </p:cNvSpPr>
          <p:nvPr/>
        </p:nvSpPr>
        <p:spPr bwMode="auto">
          <a:xfrm>
            <a:off x="1357290" y="1285860"/>
            <a:ext cx="63055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Актуальность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8860" y="2285992"/>
            <a:ext cx="4500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E6"/>
                </a:solidFill>
              </a:rPr>
              <a:t>Азбука - главная </a:t>
            </a:r>
            <a:r>
              <a:rPr lang="ru-RU" sz="3200" dirty="0" smtClean="0">
                <a:solidFill>
                  <a:srgbClr val="0000E6"/>
                </a:solidFill>
              </a:rPr>
              <a:t>книга</a:t>
            </a:r>
          </a:p>
          <a:p>
            <a:pPr algn="ctr"/>
            <a:r>
              <a:rPr lang="ru-RU" sz="3200" dirty="0" smtClean="0">
                <a:solidFill>
                  <a:srgbClr val="0000E6"/>
                </a:solidFill>
              </a:rPr>
              <a:t> </a:t>
            </a:r>
            <a:r>
              <a:rPr lang="ru-RU" sz="3200" dirty="0">
                <a:solidFill>
                  <a:srgbClr val="0000E6"/>
                </a:solidFill>
              </a:rPr>
              <a:t>для всех людей. </a:t>
            </a:r>
          </a:p>
        </p:txBody>
      </p:sp>
      <p:pic>
        <p:nvPicPr>
          <p:cNvPr id="12310" name="Picture 22" descr="http://tvorim-svoimi-rukami.ru/wp-content/uploads/2014/05/detskaja-azbu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886820"/>
            <a:ext cx="1571636" cy="2042510"/>
          </a:xfrm>
          <a:prstGeom prst="rect">
            <a:avLst/>
          </a:prstGeom>
          <a:noFill/>
        </p:spPr>
      </p:pic>
      <p:pic>
        <p:nvPicPr>
          <p:cNvPr id="12316" name="Picture 28" descr="Книга &quot;Азбука: Учебник по обучению грамоте и чтению. . Система развивающего обучения Л.В. Занкова&quot; Нечаева, Белорусец 978-5-90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929066"/>
            <a:ext cx="1463248" cy="2143140"/>
          </a:xfrm>
          <a:prstGeom prst="rect">
            <a:avLst/>
          </a:prstGeom>
          <a:noFill/>
        </p:spPr>
      </p:pic>
      <p:pic>
        <p:nvPicPr>
          <p:cNvPr id="12318" name="Picture 30" descr="Какая прочитанная вами книга понравилась больше всего?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929066"/>
            <a:ext cx="1581296" cy="2024059"/>
          </a:xfrm>
          <a:prstGeom prst="rect">
            <a:avLst/>
          </a:prstGeom>
          <a:noFill/>
        </p:spPr>
      </p:pic>
      <p:pic>
        <p:nvPicPr>
          <p:cNvPr id="12320" name="Picture 32" descr="Магнитная азбука. . Скачать бесплатно Магнитная азбука. . Ск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3929066"/>
            <a:ext cx="1585894" cy="20359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214282" y="214290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428596" y="428604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3318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214414" y="2786058"/>
            <a:ext cx="664373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3200" dirty="0">
                <a:solidFill>
                  <a:srgbClr val="0000E6"/>
                </a:solidFill>
              </a:rPr>
              <a:t> </a:t>
            </a:r>
            <a:r>
              <a:rPr lang="ru-RU" sz="3200" dirty="0" smtClean="0">
                <a:solidFill>
                  <a:srgbClr val="0000E6"/>
                </a:solidFill>
              </a:rPr>
              <a:t>Придумать и создать  собственную азбуку.</a:t>
            </a:r>
            <a:endParaRPr lang="ru-RU" sz="3200" dirty="0">
              <a:solidFill>
                <a:srgbClr val="0000E6"/>
              </a:solidFill>
            </a:endParaRPr>
          </a:p>
        </p:txBody>
      </p:sp>
      <p:sp>
        <p:nvSpPr>
          <p:cNvPr id="13328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4981575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Цель проекта: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4981575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Задачи проекта: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285852" y="2214554"/>
            <a:ext cx="664373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E6"/>
                </a:solidFill>
              </a:rPr>
              <a:t> </a:t>
            </a:r>
            <a:r>
              <a:rPr lang="ru-RU" sz="2800" dirty="0">
                <a:solidFill>
                  <a:srgbClr val="0000E6"/>
                </a:solidFill>
              </a:rPr>
              <a:t>1) узнать больше про азбуку - первую учебную книгу;</a:t>
            </a:r>
          </a:p>
          <a:p>
            <a:r>
              <a:rPr lang="ru-RU" sz="2800" dirty="0">
                <a:solidFill>
                  <a:srgbClr val="0000E6"/>
                </a:solidFill>
              </a:rPr>
              <a:t>2) </a:t>
            </a:r>
            <a:r>
              <a:rPr lang="ru-RU" sz="2800" dirty="0" smtClean="0">
                <a:solidFill>
                  <a:srgbClr val="0000E6"/>
                </a:solidFill>
              </a:rPr>
              <a:t>выяснить, какой может быть азбука;</a:t>
            </a:r>
            <a:endParaRPr lang="ru-RU" sz="2800" dirty="0">
              <a:solidFill>
                <a:srgbClr val="0000E6"/>
              </a:solidFill>
            </a:endParaRPr>
          </a:p>
          <a:p>
            <a:r>
              <a:rPr lang="ru-RU" sz="2800" dirty="0">
                <a:solidFill>
                  <a:srgbClr val="0000E6"/>
                </a:solidFill>
              </a:rPr>
              <a:t>3) </a:t>
            </a:r>
            <a:r>
              <a:rPr lang="ru-RU" sz="2800" dirty="0" smtClean="0">
                <a:solidFill>
                  <a:srgbClr val="0000E6"/>
                </a:solidFill>
              </a:rPr>
              <a:t>выучить пословицы и поговорки про азбуку.</a:t>
            </a:r>
            <a:endParaRPr lang="ru-RU" sz="2800" dirty="0">
              <a:solidFill>
                <a:srgbClr val="0000E6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4981575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Что такое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0034" y="2214554"/>
            <a:ext cx="81439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E6"/>
                </a:solidFill>
              </a:rPr>
              <a:t>     «Аз» и «буки» - название первых двух букв – а, б –  в русской и славянской азбуке – кириллице.</a:t>
            </a:r>
          </a:p>
          <a:p>
            <a:r>
              <a:rPr lang="ru-RU" sz="2400" dirty="0" smtClean="0">
                <a:solidFill>
                  <a:srgbClr val="0000E6"/>
                </a:solidFill>
              </a:rPr>
              <a:t>     </a:t>
            </a:r>
          </a:p>
          <a:p>
            <a:r>
              <a:rPr lang="ru-RU" sz="2400" dirty="0" smtClean="0">
                <a:solidFill>
                  <a:srgbClr val="0000E6"/>
                </a:solidFill>
              </a:rPr>
              <a:t>      Азбука - название всех букв вместе, расставленных по порядку, как в поговорке:   «От А до Я»</a:t>
            </a:r>
          </a:p>
          <a:p>
            <a:r>
              <a:rPr lang="ru-RU" sz="2400" dirty="0" smtClean="0">
                <a:solidFill>
                  <a:srgbClr val="0000E6"/>
                </a:solidFill>
              </a:rPr>
              <a:t>    </a:t>
            </a:r>
          </a:p>
          <a:p>
            <a:r>
              <a:rPr lang="ru-RU" sz="2400" dirty="0" smtClean="0">
                <a:solidFill>
                  <a:srgbClr val="0000E6"/>
                </a:solidFill>
              </a:rPr>
              <a:t>     «Азбука» - учебник для обучения грамоте.                </a:t>
            </a:r>
          </a:p>
          <a:p>
            <a:endParaRPr lang="ru-RU" sz="2400" dirty="0" smtClean="0">
              <a:solidFill>
                <a:srgbClr val="0000E6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143116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E6"/>
                </a:solidFill>
              </a:rPr>
              <a:t>Чтобы ответить на этот вопрос, мы совершили экскурсию в библиотеку. </a:t>
            </a:r>
            <a:endParaRPr lang="ru-RU" sz="2400" dirty="0">
              <a:solidFill>
                <a:srgbClr val="0000E6"/>
              </a:solidFill>
            </a:endParaRPr>
          </a:p>
        </p:txBody>
      </p:sp>
      <p:pic>
        <p:nvPicPr>
          <p:cNvPr id="28674" name="Picture 2" descr="D:\Фотки\DCIM\128___09\IMG_1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00372"/>
            <a:ext cx="4286248" cy="3214686"/>
          </a:xfrm>
          <a:prstGeom prst="rect">
            <a:avLst/>
          </a:prstGeom>
          <a:noFill/>
        </p:spPr>
      </p:pic>
      <p:pic>
        <p:nvPicPr>
          <p:cNvPr id="28676" name="Picture 4" descr="D:\Фотки\DCIM\128___09\IMG_1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000372"/>
            <a:ext cx="4286280" cy="3214710"/>
          </a:xfrm>
          <a:prstGeom prst="rect">
            <a:avLst/>
          </a:prstGeom>
          <a:noFill/>
        </p:spPr>
      </p:pic>
      <p:pic>
        <p:nvPicPr>
          <p:cNvPr id="28677" name="Picture 5" descr="D:\Фотки\DCIM\128___09\IMG_11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7" y="2928934"/>
            <a:ext cx="4357718" cy="32682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143116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E6"/>
                </a:solidFill>
              </a:rPr>
              <a:t>Азбука может быть разной:</a:t>
            </a:r>
            <a:endParaRPr lang="ru-RU" sz="2800" dirty="0">
              <a:solidFill>
                <a:srgbClr val="0000E6"/>
              </a:solidFill>
            </a:endParaRPr>
          </a:p>
        </p:txBody>
      </p:sp>
      <p:pic>
        <p:nvPicPr>
          <p:cNvPr id="14" name="Picture 2" descr="Виды азбук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14620"/>
            <a:ext cx="2714700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2" name="Picture 6" descr="IMAGE0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428868"/>
            <a:ext cx="2928958" cy="3533346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79388" y="188913"/>
            <a:ext cx="8783637" cy="6553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28596" y="357166"/>
            <a:ext cx="82804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4342" name="Picture 6" descr="Книга"/>
          <p:cNvPicPr>
            <a:picLocks noChangeAspect="1" noChangeArrowheads="1"/>
          </p:cNvPicPr>
          <p:nvPr/>
        </p:nvPicPr>
        <p:blipFill>
          <a:blip r:embed="rId2"/>
          <a:srcRect t="1903" b="69547"/>
          <a:stretch>
            <a:fillRect/>
          </a:stretch>
        </p:blipFill>
        <p:spPr bwMode="auto">
          <a:xfrm>
            <a:off x="1979613" y="476250"/>
            <a:ext cx="4967287" cy="998538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 rot="-792974">
            <a:off x="323850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900113" y="6092825"/>
            <a:ext cx="647700" cy="503238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В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 rot="771960">
            <a:off x="539750" y="5516563"/>
            <a:ext cx="647700" cy="5032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 rot="-649070">
            <a:off x="1258888" y="5516563"/>
            <a:ext cx="647700" cy="503237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CCFF"/>
                </a:solidFill>
              </a:rPr>
              <a:t>Г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 rot="737716">
            <a:off x="1476375" y="6092825"/>
            <a:ext cx="647700" cy="503238"/>
          </a:xfrm>
          <a:prstGeom prst="rect">
            <a:avLst/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FFFF66"/>
                </a:solidFill>
              </a:rPr>
              <a:t>Д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042988" y="5013325"/>
            <a:ext cx="647700" cy="50323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6" name="WordArt 16"/>
          <p:cNvSpPr>
            <a:spLocks noChangeArrowheads="1" noChangeShapeType="1" noTextEdit="1"/>
          </p:cNvSpPr>
          <p:nvPr/>
        </p:nvSpPr>
        <p:spPr bwMode="auto">
          <a:xfrm>
            <a:off x="1979613" y="1412875"/>
            <a:ext cx="5307031" cy="6778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Какой может быть азбука?: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MAnuta Кни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357430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458</Words>
  <Application>Microsoft Office PowerPoint</Application>
  <PresentationFormat>Экран (4:3)</PresentationFormat>
  <Paragraphs>158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ADMIN</cp:lastModifiedBy>
  <cp:revision>20</cp:revision>
  <dcterms:created xsi:type="dcterms:W3CDTF">2011-07-08T15:55:31Z</dcterms:created>
  <dcterms:modified xsi:type="dcterms:W3CDTF">2015-04-21T15:18:11Z</dcterms:modified>
</cp:coreProperties>
</file>