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642918"/>
            <a:ext cx="7429552" cy="521497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ним сравнивают «Глупость» (Глупый как….)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10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2015-11-10T19:15:58Z</dcterms:created>
  <dcterms:modified xsi:type="dcterms:W3CDTF">2015-11-10T20:00:11Z</dcterms:modified>
</cp:coreProperties>
</file>