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60" r:id="rId3"/>
    <p:sldId id="261" r:id="rId4"/>
    <p:sldId id="264" r:id="rId5"/>
    <p:sldId id="263" r:id="rId6"/>
    <p:sldId id="262" r:id="rId7"/>
    <p:sldId id="281" r:id="rId8"/>
    <p:sldId id="280" r:id="rId9"/>
    <p:sldId id="279" r:id="rId10"/>
    <p:sldId id="278" r:id="rId11"/>
    <p:sldId id="277" r:id="rId12"/>
    <p:sldId id="276" r:id="rId13"/>
    <p:sldId id="275" r:id="rId14"/>
    <p:sldId id="274" r:id="rId15"/>
    <p:sldId id="273" r:id="rId16"/>
    <p:sldId id="272" r:id="rId17"/>
    <p:sldId id="271" r:id="rId18"/>
    <p:sldId id="270" r:id="rId19"/>
    <p:sldId id="266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A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0CF6C-748E-4B7A-BC8B-3011EF78ED13}" type="datetime1">
              <a:rPr lang="en-US" smtClean="0"/>
              <a:pPr/>
              <a:t>4/5/2025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73B850FF-6169-4056-8077-06FFA93A53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538930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0CF6C-748E-4B7A-BC8B-3011EF78ED13}" type="datetime1">
              <a:rPr lang="en-US" smtClean="0"/>
              <a:pPr/>
              <a:t>4/5/2025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9634979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0CF6C-748E-4B7A-BC8B-3011EF78ED13}" type="datetime1">
              <a:rPr lang="en-US" smtClean="0"/>
              <a:pPr/>
              <a:t>4/5/2025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584034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0CF6C-748E-4B7A-BC8B-3011EF78ED13}" type="datetime1">
              <a:rPr lang="en-US" smtClean="0"/>
              <a:pPr/>
              <a:t>4/5/2025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9415350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57E0CF6C-748E-4B7A-BC8B-3011EF78ED13}" type="datetime1">
              <a:rPr lang="en-US" smtClean="0"/>
              <a:pPr/>
              <a:t>4/5/2025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73B850FF-6169-4056-8077-06FFA93A53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4253914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0CF6C-748E-4B7A-BC8B-3011EF78ED13}" type="datetime1">
              <a:rPr lang="en-US" smtClean="0"/>
              <a:pPr/>
              <a:t>4/5/2025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7122558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0CF6C-748E-4B7A-BC8B-3011EF78ED13}" type="datetime1">
              <a:rPr lang="en-US" smtClean="0"/>
              <a:pPr/>
              <a:t>4/5/2025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9900166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0CF6C-748E-4B7A-BC8B-3011EF78ED13}" type="datetime1">
              <a:rPr lang="en-US" smtClean="0"/>
              <a:pPr/>
              <a:t>4/5/2025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2432873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0CF6C-748E-4B7A-BC8B-3011EF78ED13}" type="datetime1">
              <a:rPr lang="en-US" smtClean="0"/>
              <a:pPr/>
              <a:t>4/5/2025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881663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0CF6C-748E-4B7A-BC8B-3011EF78ED13}" type="datetime1">
              <a:rPr lang="en-US" smtClean="0"/>
              <a:pPr/>
              <a:t>4/5/2025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2618408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0CF6C-748E-4B7A-BC8B-3011EF78ED13}" type="datetime1">
              <a:rPr lang="en-US" smtClean="0"/>
              <a:pPr/>
              <a:t>4/5/2025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9979188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57E0CF6C-748E-4B7A-BC8B-3011EF78ED13}" type="datetime1">
              <a:rPr lang="en-US" smtClean="0"/>
              <a:pPr/>
              <a:t>4/5/2025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73B850FF-6169-4056-8077-06FFA93A53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014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5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12" Type="http://schemas.openxmlformats.org/officeDocument/2006/relationships/image" Target="../media/image54.png"/><Relationship Id="rId17" Type="http://schemas.openxmlformats.org/officeDocument/2006/relationships/image" Target="../media/image59.png"/><Relationship Id="rId2" Type="http://schemas.openxmlformats.org/officeDocument/2006/relationships/image" Target="../media/image5.jpeg"/><Relationship Id="rId16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11" Type="http://schemas.openxmlformats.org/officeDocument/2006/relationships/image" Target="../media/image53.png"/><Relationship Id="rId5" Type="http://schemas.openxmlformats.org/officeDocument/2006/relationships/image" Target="../media/image47.png"/><Relationship Id="rId15" Type="http://schemas.openxmlformats.org/officeDocument/2006/relationships/image" Target="../media/image57.png"/><Relationship Id="rId10" Type="http://schemas.openxmlformats.org/officeDocument/2006/relationships/image" Target="../media/image52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Relationship Id="rId14" Type="http://schemas.openxmlformats.org/officeDocument/2006/relationships/image" Target="../media/image5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61.png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Волнистая трехмерная картинка">
            <a:extLst>
              <a:ext uri="{FF2B5EF4-FFF2-40B4-BE49-F238E27FC236}">
                <a16:creationId xmlns:a16="http://schemas.microsoft.com/office/drawing/2014/main" id="{5929AE3E-0B0B-2CCF-52A2-F6A1D05BCEB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rcRect t="20449" r="-1" b="6966"/>
          <a:stretch/>
        </p:blipFill>
        <p:spPr>
          <a:xfrm>
            <a:off x="3068" y="1386"/>
            <a:ext cx="12188932" cy="6856614"/>
          </a:xfrm>
          <a:prstGeom prst="rect">
            <a:avLst/>
          </a:prstGeom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B7825D6-D9E7-4C59-B257-82AC7AFCBC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98677" y="2898129"/>
            <a:ext cx="3848550" cy="1279124"/>
          </a:xfrm>
        </p:spPr>
        <p:txBody>
          <a:bodyPr>
            <a:norm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Урок математики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 2 классе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«Школа России»</a:t>
            </a:r>
            <a:endParaRPr lang="ru-RU" sz="2200" dirty="0">
              <a:solidFill>
                <a:srgbClr val="FFFFFF"/>
              </a:solidFill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06F65E30-65F3-497A-94FE-39FDDBDD857C}"/>
              </a:ext>
            </a:extLst>
          </p:cNvPr>
          <p:cNvSpPr/>
          <p:nvPr/>
        </p:nvSpPr>
        <p:spPr>
          <a:xfrm>
            <a:off x="1917101" y="653359"/>
            <a:ext cx="6847900" cy="212365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Названия компонентов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результатов деления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4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AA870A2-9A04-423F-9CA6-38254D08F46E}"/>
              </a:ext>
            </a:extLst>
          </p:cNvPr>
          <p:cNvSpPr/>
          <p:nvPr/>
        </p:nvSpPr>
        <p:spPr>
          <a:xfrm>
            <a:off x="5742774" y="5460762"/>
            <a:ext cx="623436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dirty="0">
                <a:ln w="0">
                  <a:solidFill>
                    <a:srgbClr val="002060"/>
                  </a:solidFill>
                </a:ln>
                <a:solidFill>
                  <a:srgbClr val="000A1E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Выполнила: Вершинина Людмила Анатольевна</a:t>
            </a:r>
          </a:p>
          <a:p>
            <a:pPr algn="ctr"/>
            <a:r>
              <a:rPr lang="ru-RU" sz="2000" dirty="0">
                <a:ln w="0">
                  <a:solidFill>
                    <a:srgbClr val="002060"/>
                  </a:solidFill>
                </a:ln>
                <a:solidFill>
                  <a:srgbClr val="000A1E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</a:t>
            </a:r>
            <a:r>
              <a:rPr lang="ru-RU" sz="2000" b="0" cap="none" spc="0" dirty="0">
                <a:ln w="0">
                  <a:solidFill>
                    <a:srgbClr val="002060"/>
                  </a:solidFill>
                </a:ln>
                <a:solidFill>
                  <a:srgbClr val="000A1E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читель начальных классов</a:t>
            </a:r>
          </a:p>
          <a:p>
            <a:pPr algn="ctr"/>
            <a:r>
              <a:rPr lang="ru-RU" sz="2000" dirty="0">
                <a:ln w="0">
                  <a:solidFill>
                    <a:srgbClr val="002060"/>
                  </a:solidFill>
                </a:ln>
                <a:solidFill>
                  <a:srgbClr val="000A1E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МАОУ «</a:t>
            </a:r>
            <a:r>
              <a:rPr lang="ru-RU" sz="2000" dirty="0" err="1">
                <a:ln w="0">
                  <a:solidFill>
                    <a:srgbClr val="002060"/>
                  </a:solidFill>
                </a:ln>
                <a:solidFill>
                  <a:srgbClr val="000A1E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Большеельнинская</a:t>
            </a:r>
            <a:r>
              <a:rPr lang="ru-RU" sz="2000" dirty="0">
                <a:ln w="0">
                  <a:solidFill>
                    <a:srgbClr val="002060"/>
                  </a:solidFill>
                </a:ln>
                <a:solidFill>
                  <a:srgbClr val="000A1E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СШ»</a:t>
            </a:r>
            <a:endParaRPr lang="ru-RU" sz="2000" b="0" cap="none" spc="0" dirty="0">
              <a:ln w="0">
                <a:solidFill>
                  <a:srgbClr val="002060"/>
                </a:solidFill>
              </a:ln>
              <a:solidFill>
                <a:srgbClr val="000A1E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058800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Волнистая трехмерная картинка">
            <a:extLst>
              <a:ext uri="{FF2B5EF4-FFF2-40B4-BE49-F238E27FC236}">
                <a16:creationId xmlns:a16="http://schemas.microsoft.com/office/drawing/2014/main" id="{5929AE3E-0B0B-2CCF-52A2-F6A1D05BCEB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rcRect t="20449" r="-1" b="6966"/>
          <a:stretch/>
        </p:blipFill>
        <p:spPr>
          <a:xfrm>
            <a:off x="20" y="10"/>
            <a:ext cx="12188932" cy="6856614"/>
          </a:xfrm>
          <a:prstGeom prst="rect">
            <a:avLst/>
          </a:prstGeom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B7825D6-D9E7-4C59-B257-82AC7AFCBC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41051" y="4773015"/>
            <a:ext cx="7583133" cy="1279124"/>
          </a:xfrm>
        </p:spPr>
        <p:txBody>
          <a:bodyPr>
            <a:norm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Урок математики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 2 классе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«Школа России»</a:t>
            </a:r>
            <a:endParaRPr lang="ru-RU" sz="2200" dirty="0">
              <a:solidFill>
                <a:srgbClr val="FFFFFF"/>
              </a:solidFill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06F65E30-65F3-497A-94FE-39FDDBDD857C}"/>
              </a:ext>
            </a:extLst>
          </p:cNvPr>
          <p:cNvSpPr/>
          <p:nvPr/>
        </p:nvSpPr>
        <p:spPr>
          <a:xfrm>
            <a:off x="1917101" y="653359"/>
            <a:ext cx="6847900" cy="212365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Названия компонентов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результатов деления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4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505045A-8FD4-498C-A35A-D3C56CF664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3299" y="171974"/>
            <a:ext cx="8707773" cy="6530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2685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Волнистая трехмерная картинка">
            <a:extLst>
              <a:ext uri="{FF2B5EF4-FFF2-40B4-BE49-F238E27FC236}">
                <a16:creationId xmlns:a16="http://schemas.microsoft.com/office/drawing/2014/main" id="{5929AE3E-0B0B-2CCF-52A2-F6A1D05BCEB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rcRect t="20449" r="-1" b="6966"/>
          <a:stretch/>
        </p:blipFill>
        <p:spPr>
          <a:xfrm>
            <a:off x="20" y="10"/>
            <a:ext cx="12188932" cy="6856614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AB0E9AB-431B-4FC8-9A9F-B7E787CD91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567" y="195909"/>
            <a:ext cx="10921837" cy="144005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717C8DD-9B1E-4C49-B496-80AE27AA77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8700" y="3223746"/>
            <a:ext cx="4513585" cy="346064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886F559-0DC6-4377-BAAD-9FD8A2F2F8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13586" y="2550079"/>
            <a:ext cx="4365114" cy="1347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322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Волнистая трехмерная картинка">
            <a:extLst>
              <a:ext uri="{FF2B5EF4-FFF2-40B4-BE49-F238E27FC236}">
                <a16:creationId xmlns:a16="http://schemas.microsoft.com/office/drawing/2014/main" id="{5929AE3E-0B0B-2CCF-52A2-F6A1D05BCEB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rcRect t="20449" r="-1" b="6966"/>
          <a:stretch/>
        </p:blipFill>
        <p:spPr>
          <a:xfrm>
            <a:off x="20" y="10"/>
            <a:ext cx="12188932" cy="685661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EF2C94F-3C52-4C15-9C86-B6DF8AE404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6563" y="-176585"/>
            <a:ext cx="7773074" cy="151193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D8827C9-C15D-424C-B47D-50837F786A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6563" y="1511949"/>
            <a:ext cx="7571237" cy="249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5957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Волнистая трехмерная картинка">
            <a:extLst>
              <a:ext uri="{FF2B5EF4-FFF2-40B4-BE49-F238E27FC236}">
                <a16:creationId xmlns:a16="http://schemas.microsoft.com/office/drawing/2014/main" id="{5929AE3E-0B0B-2CCF-52A2-F6A1D05BCEB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rcRect t="20449" r="-1" b="6966"/>
          <a:stretch/>
        </p:blipFill>
        <p:spPr>
          <a:xfrm>
            <a:off x="3068" y="0"/>
            <a:ext cx="12188932" cy="6856614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AB13D84-3CC0-48FC-A9C1-9B68706C4E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3506" y="311416"/>
            <a:ext cx="8909393" cy="647590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AEFDBCC-A598-4651-A18A-B7063C2432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41550" y="1491318"/>
            <a:ext cx="688908" cy="82912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324E8B8-6E50-4AC3-9406-2D67DFF725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7698" y="1491318"/>
            <a:ext cx="688908" cy="82912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85E7F0C-8D23-4DC7-A69E-23954030BE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3002" y="1499104"/>
            <a:ext cx="688908" cy="82912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B14EB1E-1986-4252-8994-D1162E4436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8554" y="1491318"/>
            <a:ext cx="688908" cy="829128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68C378E-16AE-43DA-8C9B-D13458A821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8346" y="1499104"/>
            <a:ext cx="688908" cy="829128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383DC95-8D87-4701-90FE-FD306741E8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03210" y="1491318"/>
            <a:ext cx="688908" cy="829128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204D6E41-3920-4189-B310-F15BF7A14E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5018" y="1352787"/>
            <a:ext cx="24386" cy="1121761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02036542-A138-4EB9-BC06-8322C8EA5F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15773" y="1345001"/>
            <a:ext cx="24386" cy="1121761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A078617A-1ECB-4250-8078-595CF8B3A0A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38043" y="2639648"/>
            <a:ext cx="7357800" cy="1618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239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Волнистая трехмерная картинка">
            <a:extLst>
              <a:ext uri="{FF2B5EF4-FFF2-40B4-BE49-F238E27FC236}">
                <a16:creationId xmlns:a16="http://schemas.microsoft.com/office/drawing/2014/main" id="{5929AE3E-0B0B-2CCF-52A2-F6A1D05BCEB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rcRect t="20449" r="-1" b="6966"/>
          <a:stretch/>
        </p:blipFill>
        <p:spPr>
          <a:xfrm>
            <a:off x="20" y="10"/>
            <a:ext cx="12188932" cy="685661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AA8CFEA-CC8E-4D59-896E-DEBEB7687D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53" y="660400"/>
            <a:ext cx="10633657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7390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Волнистая трехмерная картинка">
            <a:extLst>
              <a:ext uri="{FF2B5EF4-FFF2-40B4-BE49-F238E27FC236}">
                <a16:creationId xmlns:a16="http://schemas.microsoft.com/office/drawing/2014/main" id="{5929AE3E-0B0B-2CCF-52A2-F6A1D05BCEB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rcRect t="20449" r="-1" b="6966"/>
          <a:stretch/>
        </p:blipFill>
        <p:spPr>
          <a:xfrm>
            <a:off x="20" y="10"/>
            <a:ext cx="12188932" cy="6856614"/>
          </a:xfrm>
          <a:prstGeom prst="rect">
            <a:avLst/>
          </a:prstGeom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B7825D6-D9E7-4C59-B257-82AC7AFCBC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41051" y="4773015"/>
            <a:ext cx="7583133" cy="1279124"/>
          </a:xfrm>
        </p:spPr>
        <p:txBody>
          <a:bodyPr>
            <a:norm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Урок математики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 2 классе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«Школа России»</a:t>
            </a:r>
            <a:endParaRPr lang="ru-RU" sz="2200" dirty="0">
              <a:solidFill>
                <a:srgbClr val="FFFFFF"/>
              </a:solidFill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06F65E30-65F3-497A-94FE-39FDDBDD857C}"/>
              </a:ext>
            </a:extLst>
          </p:cNvPr>
          <p:cNvSpPr/>
          <p:nvPr/>
        </p:nvSpPr>
        <p:spPr>
          <a:xfrm>
            <a:off x="1917101" y="653359"/>
            <a:ext cx="6847900" cy="212365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Названия компонентов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результатов деления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4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FF492A4-84AA-4662-B39F-A6D603711F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887" y="653359"/>
            <a:ext cx="10532226" cy="5551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7884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Волнистая трехмерная картинка">
            <a:extLst>
              <a:ext uri="{FF2B5EF4-FFF2-40B4-BE49-F238E27FC236}">
                <a16:creationId xmlns:a16="http://schemas.microsoft.com/office/drawing/2014/main" id="{5929AE3E-0B0B-2CCF-52A2-F6A1D05BCEB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rcRect t="20449" r="-1" b="6966"/>
          <a:stretch/>
        </p:blipFill>
        <p:spPr>
          <a:xfrm>
            <a:off x="20" y="10"/>
            <a:ext cx="12188932" cy="6856614"/>
          </a:xfrm>
          <a:prstGeom prst="rect">
            <a:avLst/>
          </a:prstGeom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B7825D6-D9E7-4C59-B257-82AC7AFCBC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41051" y="4773015"/>
            <a:ext cx="7583133" cy="1279124"/>
          </a:xfrm>
        </p:spPr>
        <p:txBody>
          <a:bodyPr>
            <a:norm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Урок математики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 2 классе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«Школа России»</a:t>
            </a:r>
            <a:endParaRPr lang="ru-RU" sz="2200" dirty="0">
              <a:solidFill>
                <a:srgbClr val="FFFFFF"/>
              </a:solidFill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06F65E30-65F3-497A-94FE-39FDDBDD857C}"/>
              </a:ext>
            </a:extLst>
          </p:cNvPr>
          <p:cNvSpPr/>
          <p:nvPr/>
        </p:nvSpPr>
        <p:spPr>
          <a:xfrm>
            <a:off x="1917101" y="653359"/>
            <a:ext cx="6847900" cy="212365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Названия компонентов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результатов деления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4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636915F-54BD-4B56-A196-FD9D9AC5BB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887" y="653359"/>
            <a:ext cx="10532226" cy="5551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5034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Волнистая трехмерная картинка">
            <a:extLst>
              <a:ext uri="{FF2B5EF4-FFF2-40B4-BE49-F238E27FC236}">
                <a16:creationId xmlns:a16="http://schemas.microsoft.com/office/drawing/2014/main" id="{5929AE3E-0B0B-2CCF-52A2-F6A1D05BCEB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rcRect t="20449" r="-1" b="6966"/>
          <a:stretch/>
        </p:blipFill>
        <p:spPr>
          <a:xfrm>
            <a:off x="20" y="10"/>
            <a:ext cx="12188932" cy="6856614"/>
          </a:xfrm>
          <a:prstGeom prst="rect">
            <a:avLst/>
          </a:prstGeom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B7825D6-D9E7-4C59-B257-82AC7AFCBC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41051" y="4773015"/>
            <a:ext cx="7583133" cy="1279124"/>
          </a:xfrm>
        </p:spPr>
        <p:txBody>
          <a:bodyPr>
            <a:norm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Урок математики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 2 классе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«Школа России»</a:t>
            </a:r>
            <a:endParaRPr lang="ru-RU" sz="2200" dirty="0">
              <a:solidFill>
                <a:srgbClr val="FFFFFF"/>
              </a:solidFill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06F65E30-65F3-497A-94FE-39FDDBDD857C}"/>
              </a:ext>
            </a:extLst>
          </p:cNvPr>
          <p:cNvSpPr/>
          <p:nvPr/>
        </p:nvSpPr>
        <p:spPr>
          <a:xfrm>
            <a:off x="1917101" y="653359"/>
            <a:ext cx="6847900" cy="212365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Названия компонентов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результатов деления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4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0BFC10A-A6A6-49FB-9CF6-E869B2A833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2300" y="500857"/>
            <a:ext cx="10532226" cy="555128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9F34559-29C9-4C50-A50C-6EF6A0E79E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7559" y="1765988"/>
            <a:ext cx="2139881" cy="71329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DCE8027-C85F-453C-9224-011AB4584B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83722" y="1872677"/>
            <a:ext cx="1487553" cy="49991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DDD1AF1-13D2-4BCE-8A39-D886875E468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V="1">
            <a:off x="4990500" y="2025610"/>
            <a:ext cx="701101" cy="19404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CBDDDA7-0BF0-435E-B6F8-F067EEA0B1D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36720" y="1765987"/>
            <a:ext cx="1963082" cy="71329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5400228-4BE2-421B-A622-4E9D8D7061C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60572" y="1881522"/>
            <a:ext cx="1255885" cy="49991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C91DB87-3116-479F-937D-9832797C4C6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45173" y="2018993"/>
            <a:ext cx="201185" cy="20728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8FAE279-C538-4C4B-8CF5-DDE9D0C7863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95407" y="3325359"/>
            <a:ext cx="201185" cy="207282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ADE88EA1-BBA3-41EC-ACD8-FB3381C9616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06973" y="3008770"/>
            <a:ext cx="1963082" cy="713294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F97C1ED2-8F3C-46FF-A35E-A7D02F76035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06973" y="4272332"/>
            <a:ext cx="1963082" cy="713294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7375D72F-8CD3-499B-8A1B-EC5AD23166E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40237" y="3306506"/>
            <a:ext cx="201185" cy="20728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18983FE-2A9D-4851-A4A1-03D283DB82D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45765" y="4520009"/>
            <a:ext cx="211530" cy="217941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71565800-4047-4487-A37C-450C02AA9E0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185985" y="3160189"/>
            <a:ext cx="1329043" cy="499915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41BCCDCC-C384-4021-8B70-FA1F570B5A7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241422" y="4400563"/>
            <a:ext cx="1420491" cy="499915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1F92BB90-DEF4-4BB0-9BAA-A81B25BA054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111887" y="3071670"/>
            <a:ext cx="2139881" cy="713294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92BEDF41-B796-44FC-8A55-986E8C3FA3E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111887" y="4291990"/>
            <a:ext cx="2139881" cy="713294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B02FF535-69C5-47CF-9309-7FC020BAAE5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368457" y="3222149"/>
            <a:ext cx="1633870" cy="499915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26E28861-E9EC-4FB2-B396-CEC913BB6E37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310563" y="4428467"/>
            <a:ext cx="1633870" cy="499915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C81DBA08-DD3D-4D7E-B823-FF0FF12ABA20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019392" y="3386754"/>
            <a:ext cx="701101" cy="170703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B023F959-A8D6-464B-80A4-3042C52D6F21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958196" y="4560237"/>
            <a:ext cx="701101" cy="176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8167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Волнистая трехмерная картинка">
            <a:extLst>
              <a:ext uri="{FF2B5EF4-FFF2-40B4-BE49-F238E27FC236}">
                <a16:creationId xmlns:a16="http://schemas.microsoft.com/office/drawing/2014/main" id="{5929AE3E-0B0B-2CCF-52A2-F6A1D05BCEB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rcRect t="20449" r="-1" b="6966"/>
          <a:stretch/>
        </p:blipFill>
        <p:spPr>
          <a:xfrm>
            <a:off x="20" y="10"/>
            <a:ext cx="12188932" cy="685661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99F3AE7-5225-4D31-B93A-946518FE29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351" y="474844"/>
            <a:ext cx="10672495" cy="562115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7A480DF-ED01-4936-9265-9EA593A66D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0296" y="153954"/>
            <a:ext cx="11621836" cy="226056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C848FD9-7A2C-4625-992B-5CA86421E0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09357" y="2742121"/>
            <a:ext cx="341406" cy="28044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4765182-CBA2-4535-829E-C14B8B115B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84497" y="3593580"/>
            <a:ext cx="341406" cy="28044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7E6E035-8503-454E-B828-044E8D5F83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52393" y="4611674"/>
            <a:ext cx="341406" cy="28044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6045913-F6A7-431F-A5C0-06A89872338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93799" y="2543579"/>
            <a:ext cx="8973581" cy="2957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374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Волнистая трехмерная картинка">
            <a:extLst>
              <a:ext uri="{FF2B5EF4-FFF2-40B4-BE49-F238E27FC236}">
                <a16:creationId xmlns:a16="http://schemas.microsoft.com/office/drawing/2014/main" id="{5929AE3E-0B0B-2CCF-52A2-F6A1D05BCEB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rcRect t="20449" r="-1" b="6966"/>
          <a:stretch/>
        </p:blipFill>
        <p:spPr>
          <a:xfrm>
            <a:off x="0" y="0"/>
            <a:ext cx="12188932" cy="6856614"/>
          </a:xfrm>
          <a:prstGeom prst="rect">
            <a:avLst/>
          </a:prstGeom>
        </p:spPr>
      </p:pic>
      <p:sp>
        <p:nvSpPr>
          <p:cNvPr id="6" name="Улыбающееся лицо 5">
            <a:extLst>
              <a:ext uri="{FF2B5EF4-FFF2-40B4-BE49-F238E27FC236}">
                <a16:creationId xmlns:a16="http://schemas.microsoft.com/office/drawing/2014/main" id="{15DB6C38-CD48-4EB7-843B-FE98FFADD46F}"/>
              </a:ext>
            </a:extLst>
          </p:cNvPr>
          <p:cNvSpPr/>
          <p:nvPr/>
        </p:nvSpPr>
        <p:spPr>
          <a:xfrm>
            <a:off x="495300" y="88900"/>
            <a:ext cx="3340100" cy="2876764"/>
          </a:xfrm>
          <a:prstGeom prst="smileyFace">
            <a:avLst>
              <a:gd name="adj" fmla="val 112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7189A6C-3946-4F7C-B570-F1DC319DCD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0300" y="2965664"/>
            <a:ext cx="3155736" cy="3155736"/>
          </a:xfrm>
          <a:prstGeom prst="rect">
            <a:avLst/>
          </a:prstGeom>
        </p:spPr>
      </p:pic>
      <p:sp>
        <p:nvSpPr>
          <p:cNvPr id="10" name="Улыбающееся лицо 9">
            <a:extLst>
              <a:ext uri="{FF2B5EF4-FFF2-40B4-BE49-F238E27FC236}">
                <a16:creationId xmlns:a16="http://schemas.microsoft.com/office/drawing/2014/main" id="{37DF5FCD-6495-4363-8E63-E0C060C5160D}"/>
              </a:ext>
            </a:extLst>
          </p:cNvPr>
          <p:cNvSpPr/>
          <p:nvPr/>
        </p:nvSpPr>
        <p:spPr>
          <a:xfrm>
            <a:off x="4425950" y="1669836"/>
            <a:ext cx="3340100" cy="2971800"/>
          </a:xfrm>
          <a:prstGeom prst="smileyFace">
            <a:avLst>
              <a:gd name="adj" fmla="val -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827080DD-E493-470F-97F3-72C272AD8950}"/>
              </a:ext>
            </a:extLst>
          </p:cNvPr>
          <p:cNvSpPr/>
          <p:nvPr/>
        </p:nvSpPr>
        <p:spPr>
          <a:xfrm>
            <a:off x="3383504" y="311226"/>
            <a:ext cx="85023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Оцени свою работу на уроке!</a:t>
            </a:r>
            <a:endParaRPr lang="ru-RU" sz="4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19865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Волнистая трехмерная картинка">
            <a:extLst>
              <a:ext uri="{FF2B5EF4-FFF2-40B4-BE49-F238E27FC236}">
                <a16:creationId xmlns:a16="http://schemas.microsoft.com/office/drawing/2014/main" id="{5929AE3E-0B0B-2CCF-52A2-F6A1D05BCEB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rcRect t="20449" r="-1" b="6966"/>
          <a:stretch/>
        </p:blipFill>
        <p:spPr>
          <a:xfrm>
            <a:off x="20" y="10"/>
            <a:ext cx="12188932" cy="685661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0DE8D7A-A474-4811-B042-6AD8E8F445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7523" y="272643"/>
            <a:ext cx="8517622" cy="6388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8897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Волнистая трехмерная картинка">
            <a:extLst>
              <a:ext uri="{FF2B5EF4-FFF2-40B4-BE49-F238E27FC236}">
                <a16:creationId xmlns:a16="http://schemas.microsoft.com/office/drawing/2014/main" id="{5929AE3E-0B0B-2CCF-52A2-F6A1D05BCEB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rcRect t="20449" r="-1" b="6966"/>
          <a:stretch/>
        </p:blipFill>
        <p:spPr>
          <a:xfrm>
            <a:off x="20" y="10"/>
            <a:ext cx="12188932" cy="6856614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C7B00F9-1726-4703-B25E-437E37233C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0077" y="184557"/>
            <a:ext cx="8590328" cy="6442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8077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Волнистая трехмерная картинка">
            <a:extLst>
              <a:ext uri="{FF2B5EF4-FFF2-40B4-BE49-F238E27FC236}">
                <a16:creationId xmlns:a16="http://schemas.microsoft.com/office/drawing/2014/main" id="{5929AE3E-0B0B-2CCF-52A2-F6A1D05BCEB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rcRect t="20449" r="-1" b="6966"/>
          <a:stretch/>
        </p:blipFill>
        <p:spPr>
          <a:xfrm>
            <a:off x="3068" y="1386"/>
            <a:ext cx="12188932" cy="6856614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97D7D1A-2D85-460C-A7C4-AD25826282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4191" y="288992"/>
            <a:ext cx="8224217" cy="137781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25DAC68-CB07-45F9-8C3A-AEBA6D6D33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6869" y="1666807"/>
            <a:ext cx="2261812" cy="245080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52555D0-4B37-4756-B227-D423AB871A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8058" y="3332228"/>
            <a:ext cx="2261812" cy="245080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BAA02AB-AA70-4F0A-9D91-48B4893C2F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9517" y="2892209"/>
            <a:ext cx="2261812" cy="245080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6059006-38A4-46F4-80EE-77129B6F9F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9269" y="2106826"/>
            <a:ext cx="2261812" cy="245080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57AF1C5-AE88-4BCC-9799-EFA8529BD3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0976" y="2546845"/>
            <a:ext cx="2261812" cy="245080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81B6A9E-0E78-4BB5-8562-787F53065F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29418" y="2295046"/>
            <a:ext cx="4749196" cy="113395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BF4BFE0-32D3-4A92-98C8-91D78ED824B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00526" y="4992903"/>
            <a:ext cx="7968163" cy="1225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548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Волнистая трехмерная картинка">
            <a:extLst>
              <a:ext uri="{FF2B5EF4-FFF2-40B4-BE49-F238E27FC236}">
                <a16:creationId xmlns:a16="http://schemas.microsoft.com/office/drawing/2014/main" id="{5929AE3E-0B0B-2CCF-52A2-F6A1D05BCEB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rcRect t="20449" r="-1" b="6966"/>
          <a:stretch/>
        </p:blipFill>
        <p:spPr>
          <a:xfrm>
            <a:off x="20" y="10"/>
            <a:ext cx="12188932" cy="6856614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12FE183-13BA-461E-8BBC-1B9B8BE07E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0094" y="294088"/>
            <a:ext cx="8722338" cy="1153712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69E903A-8020-4244-A53C-D3C6FFE337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946" y="4702976"/>
            <a:ext cx="2292295" cy="202404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4FDB46E-7FFD-46EC-A5DB-8EA62A1E27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4252" y="4702974"/>
            <a:ext cx="2292295" cy="202404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5D1D8AA-83F4-4414-B491-BA9BAC6C82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8484" y="4702973"/>
            <a:ext cx="2292295" cy="202404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FC151CC-F16A-4137-85E9-A0116DF60F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65759" y="4702975"/>
            <a:ext cx="2292295" cy="202404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AA08D6D-5B21-456B-A27F-D382CB8552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0655" y="1849984"/>
            <a:ext cx="4145639" cy="122540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AA333B9-50C3-49C2-B511-8176BC58379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74575" y="3371382"/>
            <a:ext cx="5797798" cy="1225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142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Волнистая трехмерная картинка">
            <a:extLst>
              <a:ext uri="{FF2B5EF4-FFF2-40B4-BE49-F238E27FC236}">
                <a16:creationId xmlns:a16="http://schemas.microsoft.com/office/drawing/2014/main" id="{5929AE3E-0B0B-2CCF-52A2-F6A1D05BCEB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rcRect t="20449" r="-1" b="6966"/>
          <a:stretch/>
        </p:blipFill>
        <p:spPr>
          <a:xfrm>
            <a:off x="20" y="10"/>
            <a:ext cx="12188932" cy="685661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58DCE7F-D9FB-4E16-AD0B-79EC60A6CC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7736" y="255988"/>
            <a:ext cx="5329756" cy="124261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94EF675-0B87-4886-8707-405FE5BEB2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8086" y="2483945"/>
            <a:ext cx="3816427" cy="402370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77420BC-A94C-4BDD-BBF8-606BE2FC9D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74257" y="3428317"/>
            <a:ext cx="4767485" cy="134733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2E416B6-1447-4EE1-90F7-9D3CC605AE9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93732" y="1824025"/>
            <a:ext cx="4548010" cy="1225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304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Волнистая трехмерная картинка">
            <a:extLst>
              <a:ext uri="{FF2B5EF4-FFF2-40B4-BE49-F238E27FC236}">
                <a16:creationId xmlns:a16="http://schemas.microsoft.com/office/drawing/2014/main" id="{5929AE3E-0B0B-2CCF-52A2-F6A1D05BCEB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rcRect t="20449" r="-1" b="6966"/>
          <a:stretch/>
        </p:blipFill>
        <p:spPr>
          <a:xfrm>
            <a:off x="20" y="10"/>
            <a:ext cx="12188932" cy="685661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1ABF286-FFCC-42CB-B27D-7E43FAF082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7955" y="154388"/>
            <a:ext cx="9393061" cy="121721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573A145-4AFF-468A-8516-B35662BF1D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660" y="4001659"/>
            <a:ext cx="3145809" cy="193259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BCB2378-D125-44AB-A696-5D4B912050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46549" y="2325989"/>
            <a:ext cx="2359356" cy="329822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F54C326-0EF6-4857-920D-8D8BB3013EC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1887" y="5817699"/>
            <a:ext cx="2780017" cy="95105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3048DAF-2259-45A8-9141-D629ABB9944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56522" y="5823795"/>
            <a:ext cx="2475191" cy="94496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071EE0A-A0AB-4815-AF81-0EFC141D29D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82004" y="1371600"/>
            <a:ext cx="4230991" cy="113395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4897ACA-4345-4294-A93F-6CCE53B2433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20798" y="2760193"/>
            <a:ext cx="7334124" cy="1133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511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Волнистая трехмерная картинка">
            <a:extLst>
              <a:ext uri="{FF2B5EF4-FFF2-40B4-BE49-F238E27FC236}">
                <a16:creationId xmlns:a16="http://schemas.microsoft.com/office/drawing/2014/main" id="{5929AE3E-0B0B-2CCF-52A2-F6A1D05BCEB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rcRect t="20449" r="-1" b="6966"/>
          <a:stretch/>
        </p:blipFill>
        <p:spPr>
          <a:xfrm>
            <a:off x="20" y="10"/>
            <a:ext cx="12188932" cy="685661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B44AEBD-C880-481C-A064-32AE9D7C41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4023" y="306788"/>
            <a:ext cx="8318346" cy="110291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BCB8565-2B48-43D1-BC16-74E30A33FF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782" y="1872871"/>
            <a:ext cx="3097036" cy="288365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3F84A4E-33F3-4C87-89B9-CCD76835B0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1527" y="4756529"/>
            <a:ext cx="1853345" cy="92667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6436CAE-CCDA-4E27-BBD5-B385AE70A3F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82692" y="4177359"/>
            <a:ext cx="5645385" cy="1042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053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Волнистая трехмерная картинка">
            <a:extLst>
              <a:ext uri="{FF2B5EF4-FFF2-40B4-BE49-F238E27FC236}">
                <a16:creationId xmlns:a16="http://schemas.microsoft.com/office/drawing/2014/main" id="{5929AE3E-0B0B-2CCF-52A2-F6A1D05BCEB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rcRect t="20449" r="-1" b="6966"/>
          <a:stretch/>
        </p:blipFill>
        <p:spPr>
          <a:xfrm>
            <a:off x="20" y="10"/>
            <a:ext cx="12188932" cy="6856614"/>
          </a:xfrm>
          <a:prstGeom prst="rect">
            <a:avLst/>
          </a:prstGeom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B7825D6-D9E7-4C59-B257-82AC7AFCBC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41051" y="4773015"/>
            <a:ext cx="7583133" cy="1279124"/>
          </a:xfrm>
        </p:spPr>
        <p:txBody>
          <a:bodyPr>
            <a:norm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Урок математики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 2 классе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«Школа России»</a:t>
            </a:r>
            <a:endParaRPr lang="ru-RU" sz="2200" dirty="0">
              <a:solidFill>
                <a:srgbClr val="FFFFFF"/>
              </a:solidFill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06F65E30-65F3-497A-94FE-39FDDBDD857C}"/>
              </a:ext>
            </a:extLst>
          </p:cNvPr>
          <p:cNvSpPr/>
          <p:nvPr/>
        </p:nvSpPr>
        <p:spPr>
          <a:xfrm>
            <a:off x="1917101" y="653359"/>
            <a:ext cx="6847900" cy="212365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Названия компонентов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результатов деления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4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974FBBE-6AE6-425F-B3F2-8B6E35CAA5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3299" y="171974"/>
            <a:ext cx="8732940" cy="6549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13821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Дерево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Дерево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Дерево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TM03090434[[fn=Дерево]]</Template>
  <TotalTime>164</TotalTime>
  <Words>103</Words>
  <Application>Microsoft Office PowerPoint</Application>
  <PresentationFormat>Широкоэкранный</PresentationFormat>
  <Paragraphs>34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Cambria</vt:lpstr>
      <vt:lpstr>Rockwell</vt:lpstr>
      <vt:lpstr>Rockwell Condensed</vt:lpstr>
      <vt:lpstr>Wingdings</vt:lpstr>
      <vt:lpstr>Дерево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Human</dc:creator>
  <cp:lastModifiedBy>Human</cp:lastModifiedBy>
  <cp:revision>5</cp:revision>
  <dcterms:created xsi:type="dcterms:W3CDTF">2025-03-26T14:40:25Z</dcterms:created>
  <dcterms:modified xsi:type="dcterms:W3CDTF">2025-04-05T11:51:00Z</dcterms:modified>
</cp:coreProperties>
</file>