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9" r:id="rId4"/>
    <p:sldId id="270" r:id="rId5"/>
    <p:sldId id="271" r:id="rId6"/>
    <p:sldId id="258" r:id="rId7"/>
    <p:sldId id="268" r:id="rId8"/>
    <p:sldId id="272" r:id="rId9"/>
    <p:sldId id="260" r:id="rId10"/>
    <p:sldId id="269" r:id="rId11"/>
    <p:sldId id="273" r:id="rId12"/>
    <p:sldId id="261" r:id="rId13"/>
    <p:sldId id="262" r:id="rId14"/>
    <p:sldId id="264" r:id="rId15"/>
    <p:sldId id="274" r:id="rId16"/>
    <p:sldId id="26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647" autoAdjust="0"/>
    <p:restoredTop sz="93728" autoAdjust="0"/>
  </p:normalViewPr>
  <p:slideViewPr>
    <p:cSldViewPr>
      <p:cViewPr>
        <p:scale>
          <a:sx n="80" d="100"/>
          <a:sy n="80" d="100"/>
        </p:scale>
        <p:origin x="-852" y="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34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576064"/>
          </a:xfrm>
        </p:spPr>
        <p:txBody>
          <a:bodyPr>
            <a:no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дошкольное учреждение</a:t>
            </a:r>
            <a:r>
              <a:rPr lang="ru-RU" sz="105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105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Центр развития ребёнка - №66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05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105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340768"/>
            <a:ext cx="8136904" cy="532859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Старшая группа №5 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«Жемчужинки».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Образовательная ситуация</a:t>
            </a: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не в стен детского  сада. </a:t>
            </a: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Взаимосвязь с родителями.</a:t>
            </a:r>
          </a:p>
          <a:p>
            <a:endParaRPr lang="ru-RU" dirty="0" smtClean="0"/>
          </a:p>
          <a:p>
            <a:pPr algn="r"/>
            <a:endParaRPr lang="ru-RU" sz="1600" dirty="0" smtClean="0"/>
          </a:p>
          <a:p>
            <a:pPr algn="r"/>
            <a:endParaRPr lang="ru-RU" sz="1600" dirty="0" smtClean="0"/>
          </a:p>
          <a:p>
            <a:pPr algn="r"/>
            <a:r>
              <a:rPr lang="ru-RU" sz="1600" dirty="0" smtClean="0"/>
              <a:t>Подготовили: А.И. </a:t>
            </a:r>
            <a:r>
              <a:rPr lang="ru-RU" sz="1600" dirty="0" err="1" smtClean="0"/>
              <a:t>Климчук</a:t>
            </a:r>
            <a:r>
              <a:rPr lang="ru-RU" sz="1600" dirty="0" smtClean="0"/>
              <a:t>,</a:t>
            </a:r>
          </a:p>
          <a:p>
            <a:pPr algn="r"/>
            <a:r>
              <a:rPr lang="ru-RU" sz="1600" dirty="0" smtClean="0"/>
              <a:t>Н.Ф. Бессмертная.</a:t>
            </a:r>
            <a:endParaRPr lang="ru-RU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556792"/>
            <a:ext cx="4680520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3655219" cy="487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9536" y="925888"/>
            <a:ext cx="3744416" cy="4571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3655219" cy="487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836712"/>
            <a:ext cx="3003798" cy="400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32656"/>
            <a:ext cx="6120680" cy="6237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3024336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548680"/>
            <a:ext cx="4374151" cy="5832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052736"/>
            <a:ext cx="6498167" cy="487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052736"/>
            <a:ext cx="7529264" cy="5421216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2900" b="1" dirty="0" smtClean="0">
                <a:solidFill>
                  <a:srgbClr val="FF0000"/>
                </a:solidFill>
              </a:rPr>
              <a:t>Красоту, что дарит нам природа</a:t>
            </a:r>
            <a:r>
              <a:rPr lang="ru-RU" sz="2900" b="1" dirty="0" smtClean="0">
                <a:solidFill>
                  <a:srgbClr val="FF0000"/>
                </a:solidFill>
              </a:rPr>
              <a:t>...</a:t>
            </a:r>
            <a:endParaRPr lang="ru-RU" sz="29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Красоту, что дарит нам природа,</a:t>
            </a:r>
          </a:p>
          <a:p>
            <a:r>
              <a:rPr lang="ru-RU" dirty="0" smtClean="0"/>
              <a:t>Отстояли солдаты в огне,</a:t>
            </a:r>
          </a:p>
          <a:p>
            <a:r>
              <a:rPr lang="ru-RU" dirty="0" smtClean="0"/>
              <a:t>Майский день сорок пятого года</a:t>
            </a:r>
          </a:p>
          <a:p>
            <a:r>
              <a:rPr lang="ru-RU" dirty="0" smtClean="0"/>
              <a:t>Стал последнею точкой в войне.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За всё, что есть сейчас у нас,</a:t>
            </a:r>
          </a:p>
          <a:p>
            <a:r>
              <a:rPr lang="ru-RU" dirty="0" smtClean="0"/>
              <a:t>За каждый наш счастливый час,</a:t>
            </a:r>
          </a:p>
          <a:p>
            <a:r>
              <a:rPr lang="ru-RU" dirty="0" smtClean="0"/>
              <a:t>За то, что солнце светит нам,</a:t>
            </a:r>
          </a:p>
          <a:p>
            <a:r>
              <a:rPr lang="ru-RU" dirty="0" smtClean="0"/>
              <a:t>Спасибо доблестным солдатам –</a:t>
            </a:r>
          </a:p>
          <a:p>
            <a:r>
              <a:rPr lang="ru-RU" dirty="0" smtClean="0"/>
              <a:t>Нашим дедам и отцам.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Недаром сегодня салюты звучат</a:t>
            </a:r>
          </a:p>
          <a:p>
            <a:r>
              <a:rPr lang="ru-RU" dirty="0" smtClean="0"/>
              <a:t>В честь нашей Отчизны,</a:t>
            </a:r>
          </a:p>
          <a:p>
            <a:r>
              <a:rPr lang="ru-RU" dirty="0" smtClean="0"/>
              <a:t>В честь наших солдат!</a:t>
            </a:r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060848"/>
            <a:ext cx="3201485" cy="4268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56792"/>
            <a:ext cx="6498167" cy="487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2232248" cy="2915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7251" y="1268761"/>
            <a:ext cx="2808312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3068960"/>
            <a:ext cx="2448272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3204295" cy="4272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556792"/>
            <a:ext cx="3655219" cy="487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3655219" cy="487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692696"/>
            <a:ext cx="3399842" cy="4533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268760"/>
            <a:ext cx="3975571" cy="5300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24744"/>
            <a:ext cx="3655219" cy="487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3672408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836712"/>
            <a:ext cx="3399842" cy="4533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3655219" cy="487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96752"/>
            <a:ext cx="4029912" cy="5373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3655219" cy="487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052736"/>
            <a:ext cx="3646833" cy="4868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3655219" cy="487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052736"/>
            <a:ext cx="3705541" cy="4940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052736"/>
            <a:ext cx="3705541" cy="4940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82</TotalTime>
  <Words>44</Words>
  <Application>Microsoft Office PowerPoint</Application>
  <PresentationFormat>Экран (4:3)</PresentationFormat>
  <Paragraphs>33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Муниципальное бюджетное дошкольное учреждение  «Центр развития ребёнка - №66»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учреждение  «Центр развития ребёнка - №66» </dc:title>
  <dc:creator>Admin</dc:creator>
  <cp:lastModifiedBy>Admin</cp:lastModifiedBy>
  <cp:revision>15</cp:revision>
  <dcterms:created xsi:type="dcterms:W3CDTF">2019-10-06T03:22:23Z</dcterms:created>
  <dcterms:modified xsi:type="dcterms:W3CDTF">2019-10-13T01:40:19Z</dcterms:modified>
</cp:coreProperties>
</file>