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9" r:id="rId2"/>
    <p:sldId id="269" r:id="rId3"/>
    <p:sldId id="270" r:id="rId4"/>
    <p:sldId id="271" r:id="rId5"/>
    <p:sldId id="268" r:id="rId6"/>
    <p:sldId id="261" r:id="rId7"/>
    <p:sldId id="258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6092A4-FC4C-47A4-B0C1-3F882CB2AF28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A57CAB-EA49-45B6-8A57-B1613ACE49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21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A57CAB-EA49-45B6-8A57-B1613ACE49F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336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hyperlink" Target="https://ru.wikipedia.org/wiki/%D0%9A%D0%B8%D0%B5%D0%B2" TargetMode="External"/><Relationship Id="rId10" Type="http://schemas.openxmlformats.org/officeDocument/2006/relationships/image" Target="../media/image17.png"/><Relationship Id="rId4" Type="http://schemas.openxmlformats.org/officeDocument/2006/relationships/hyperlink" Target="https://ru.wikipedia.org/wiki/%D0%98%D1%80%D0%BF%D0%B5%D0%BD%D1%8C" TargetMode="External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90118f0cc8f0c401eb5da4ebc9ea0e51--fairytale-book-image-vect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0"/>
            <a:ext cx="61260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1\Desktop\ybrf\dyuymovochka_1_2505362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214554"/>
            <a:ext cx="2464611" cy="1643074"/>
          </a:xfrm>
          <a:prstGeom prst="rect">
            <a:avLst/>
          </a:prstGeom>
          <a:noFill/>
        </p:spPr>
      </p:pic>
      <p:pic>
        <p:nvPicPr>
          <p:cNvPr id="1026" name="Picture 2" descr="C:\Users\user\Desktop\90118f0cc8f0c401eb5da4ebc9ea0e51--fairytale-book-image-vect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85728"/>
            <a:ext cx="5870798" cy="6572272"/>
          </a:xfrm>
          <a:prstGeom prst="rect">
            <a:avLst/>
          </a:prstGeom>
          <a:noFill/>
        </p:spPr>
      </p:pic>
      <p:pic>
        <p:nvPicPr>
          <p:cNvPr id="2050" name="Picture 2" descr="C:\Users\1\Desktop\ybrf\manechka-bezhit-za-brattse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193130" cy="1714512"/>
          </a:xfrm>
          <a:prstGeom prst="rect">
            <a:avLst/>
          </a:prstGeom>
          <a:noFill/>
        </p:spPr>
      </p:pic>
      <p:pic>
        <p:nvPicPr>
          <p:cNvPr id="2052" name="Picture 4" descr="C:\Users\1\Desktop\ybrf\devk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24725" y="3500438"/>
            <a:ext cx="1819275" cy="2381250"/>
          </a:xfrm>
          <a:prstGeom prst="rect">
            <a:avLst/>
          </a:prstGeom>
          <a:noFill/>
        </p:spPr>
      </p:pic>
      <p:pic>
        <p:nvPicPr>
          <p:cNvPr id="2053" name="Picture 5" descr="C:\Users\1\Desktop\ybrf\1452859309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6644" y="500042"/>
            <a:ext cx="1500198" cy="2300133"/>
          </a:xfrm>
          <a:prstGeom prst="rect">
            <a:avLst/>
          </a:prstGeom>
          <a:noFill/>
        </p:spPr>
      </p:pic>
      <p:pic>
        <p:nvPicPr>
          <p:cNvPr id="2055" name="Picture 7" descr="C:\Users\1\Desktop\ybrf\5-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68" y="2285992"/>
            <a:ext cx="2786082" cy="2786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3421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1\Desktop\ybrf\neznayka-v-solnechnom-gorod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02131" cy="1857364"/>
          </a:xfrm>
          <a:prstGeom prst="rect">
            <a:avLst/>
          </a:prstGeom>
          <a:noFill/>
        </p:spPr>
      </p:pic>
      <p:pic>
        <p:nvPicPr>
          <p:cNvPr id="1026" name="Picture 2" descr="C:\Users\user\Desktop\90118f0cc8f0c401eb5da4ebc9ea0e51--fairytale-book-image-vect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199606"/>
            <a:ext cx="5054460" cy="5658394"/>
          </a:xfrm>
          <a:prstGeom prst="rect">
            <a:avLst/>
          </a:prstGeom>
          <a:noFill/>
        </p:spPr>
      </p:pic>
      <p:pic>
        <p:nvPicPr>
          <p:cNvPr id="3074" name="Picture 2" descr="C:\Users\1\Desktop\ybrf\Svytogo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0"/>
            <a:ext cx="2571736" cy="3110194"/>
          </a:xfrm>
          <a:prstGeom prst="rect">
            <a:avLst/>
          </a:prstGeom>
          <a:noFill/>
        </p:spPr>
      </p:pic>
      <p:pic>
        <p:nvPicPr>
          <p:cNvPr id="3076" name="Picture 4" descr="C:\Users\1\Desktop\ybrf\kak_narisovat_trubadura_iz_bremenskih_muzykantov_prostym_karandasho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357431"/>
            <a:ext cx="2190765" cy="1643074"/>
          </a:xfrm>
          <a:prstGeom prst="rect">
            <a:avLst/>
          </a:prstGeom>
          <a:noFill/>
        </p:spPr>
      </p:pic>
      <p:pic>
        <p:nvPicPr>
          <p:cNvPr id="3077" name="Picture 5" descr="C:\Users\1\Desktop\ybrf\11040839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4143380"/>
            <a:ext cx="1344812" cy="25717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2933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ВИДЕО</a:t>
            </a:r>
            <a:endParaRPr lang="ru-RU" dirty="0"/>
          </a:p>
        </p:txBody>
      </p:sp>
      <p:pic>
        <p:nvPicPr>
          <p:cNvPr id="1026" name="Picture 2" descr="C:\Users\1\Desktop\ybrf\Без названия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14412" y="-1500222"/>
            <a:ext cx="10644262" cy="87745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3214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Николай Николаевич Носов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390756"/>
            <a:ext cx="3263280" cy="4293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 flipV="1">
            <a:off x="2070434" y="1833402"/>
            <a:ext cx="648072" cy="34203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366841" y="1250044"/>
            <a:ext cx="1650915" cy="58335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10 ноября  1908 г.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31392" y="2312237"/>
            <a:ext cx="2148974" cy="8287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Городок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  <a:hlinkClick r:id="rId4" tooltip="Ирпень"/>
              </a:rPr>
              <a:t>Ирпень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недалеко от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  <a:hlinkClick r:id="rId5" tooltip="Киев"/>
              </a:rPr>
              <a:t>Киева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 flipV="1">
            <a:off x="1945748" y="2852936"/>
            <a:ext cx="792088" cy="8551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017756" y="4929673"/>
            <a:ext cx="648072" cy="1663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67840"/>
            <a:ext cx="1192865" cy="923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312" y="3679419"/>
            <a:ext cx="1224405" cy="11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94" y="4929673"/>
            <a:ext cx="1381771" cy="777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121" y="5888031"/>
            <a:ext cx="1133358" cy="882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266" y="5763497"/>
            <a:ext cx="1138526" cy="1094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5" name="Прямая со стрелкой 24"/>
          <p:cNvCxnSpPr/>
          <p:nvPr/>
        </p:nvCxnSpPr>
        <p:spPr>
          <a:xfrm>
            <a:off x="5988972" y="5095974"/>
            <a:ext cx="538086" cy="23932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Объект 33"/>
          <p:cNvSpPr>
            <a:spLocks noGrp="1"/>
          </p:cNvSpPr>
          <p:nvPr>
            <p:ph idx="1"/>
          </p:nvPr>
        </p:nvSpPr>
        <p:spPr>
          <a:xfrm>
            <a:off x="6241093" y="5564884"/>
            <a:ext cx="2902907" cy="120603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sz="2000" b="1" dirty="0"/>
              <a:t>Повзрослев, работал газетным торговцем, землекопом, косарём.</a:t>
            </a: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6012138" y="3545853"/>
            <a:ext cx="628709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1" name="Объект 33"/>
          <p:cNvSpPr txBox="1">
            <a:spLocks/>
          </p:cNvSpPr>
          <p:nvPr/>
        </p:nvSpPr>
        <p:spPr>
          <a:xfrm>
            <a:off x="6658870" y="2726602"/>
            <a:ext cx="2282752" cy="1638502"/>
          </a:xfrm>
          <a:prstGeom prst="rect">
            <a:avLst/>
          </a:prstGeom>
          <a:ln w="254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b="1" dirty="0"/>
              <a:t>В 1932-1951 </a:t>
            </a:r>
            <a:r>
              <a:rPr lang="ru-RU" sz="2000" b="1" dirty="0" smtClean="0"/>
              <a:t>г. режиссёр-постановщик фильмов</a:t>
            </a:r>
            <a:r>
              <a:rPr lang="ru-RU" sz="2000" b="1" dirty="0"/>
              <a:t>.</a:t>
            </a:r>
          </a:p>
        </p:txBody>
      </p:sp>
      <p:cxnSp>
        <p:nvCxnSpPr>
          <p:cNvPr id="45" name="Прямая со стрелкой 44"/>
          <p:cNvCxnSpPr/>
          <p:nvPr/>
        </p:nvCxnSpPr>
        <p:spPr>
          <a:xfrm flipV="1">
            <a:off x="6012138" y="1993773"/>
            <a:ext cx="516154" cy="2852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847" y="1178551"/>
            <a:ext cx="2425374" cy="1309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233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user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3357554" cy="4502195"/>
          </a:xfrm>
          <a:prstGeom prst="rect">
            <a:avLst/>
          </a:prstGeom>
          <a:noFill/>
        </p:spPr>
      </p:pic>
      <p:pic>
        <p:nvPicPr>
          <p:cNvPr id="4100" name="Picture 4" descr="C:\Users\user\Desktop\hello_html_5799bde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0"/>
            <a:ext cx="3657600" cy="4857760"/>
          </a:xfrm>
          <a:prstGeom prst="rect">
            <a:avLst/>
          </a:prstGeom>
          <a:noFill/>
        </p:spPr>
      </p:pic>
      <p:pic>
        <p:nvPicPr>
          <p:cNvPr id="4101" name="Picture 5" descr="C:\Users\user\Desktop\img_56cae1e54e7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039638"/>
            <a:ext cx="3929090" cy="38183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user\Desktop\shlya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500042"/>
            <a:ext cx="5500726" cy="5534963"/>
          </a:xfrm>
          <a:prstGeom prst="rect">
            <a:avLst/>
          </a:prstGeom>
          <a:noFill/>
        </p:spPr>
      </p:pic>
      <p:pic>
        <p:nvPicPr>
          <p:cNvPr id="3075" name="Picture 3" descr="C:\Users\user\Desktop\shlyapa-volshebnika-detska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711398">
            <a:off x="16679" y="52359"/>
            <a:ext cx="3003968" cy="2756969"/>
          </a:xfrm>
          <a:prstGeom prst="rect">
            <a:avLst/>
          </a:prstGeom>
          <a:noFill/>
        </p:spPr>
      </p:pic>
      <p:pic>
        <p:nvPicPr>
          <p:cNvPr id="3077" name="Picture 5" descr="C:\Users\user\Desktop\ebdc6ed574e15a93daf3a420b9zf--aksessuary-shlyapa-iz-suhogo-lista-palmy-tokili-naturalnogo-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672985">
            <a:off x="6282654" y="-25310"/>
            <a:ext cx="2830936" cy="2500330"/>
          </a:xfrm>
          <a:prstGeom prst="rect">
            <a:avLst/>
          </a:prstGeom>
          <a:noFill/>
        </p:spPr>
      </p:pic>
      <p:pic>
        <p:nvPicPr>
          <p:cNvPr id="3079" name="Picture 7" descr="C:\Users\user\Desktop\100780822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4430421"/>
            <a:ext cx="3714776" cy="2427579"/>
          </a:xfrm>
          <a:prstGeom prst="rect">
            <a:avLst/>
          </a:prstGeom>
          <a:noFill/>
        </p:spPr>
      </p:pic>
      <p:pic>
        <p:nvPicPr>
          <p:cNvPr id="3080" name="Picture 8" descr="C:\Users\user\Desktop\767d84e6d96df5635a16ca9137c6451b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3643314"/>
            <a:ext cx="2738440" cy="2952754"/>
          </a:xfrm>
          <a:prstGeom prst="rect">
            <a:avLst/>
          </a:prstGeom>
          <a:noFill/>
        </p:spPr>
      </p:pic>
      <p:pic>
        <p:nvPicPr>
          <p:cNvPr id="3081" name="Picture 9" descr="C:\Users\user\Desktop\WO4z7MwD5UgjzaurcUvLCw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0"/>
            <a:ext cx="3071834" cy="3071834"/>
          </a:xfrm>
          <a:prstGeom prst="rect">
            <a:avLst/>
          </a:prstGeom>
          <a:noFill/>
        </p:spPr>
      </p:pic>
      <p:pic>
        <p:nvPicPr>
          <p:cNvPr id="3082" name="Picture 10" descr="C:\Users\user\Desktop\images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86116" y="2571744"/>
            <a:ext cx="2928958" cy="2228850"/>
          </a:xfrm>
          <a:prstGeom prst="rect">
            <a:avLst/>
          </a:prstGeom>
          <a:noFill/>
        </p:spPr>
      </p:pic>
      <p:pic>
        <p:nvPicPr>
          <p:cNvPr id="3078" name="Picture 6" descr="C:\Users\user\Desktop\Muzhskaya-shlyapa-Trilbi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905117">
            <a:off x="6349607" y="2952128"/>
            <a:ext cx="2736509" cy="27365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Домашнее задание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1. Нарисовать рисунок к рассказу Носова «Живая шляпа»</a:t>
            </a:r>
          </a:p>
          <a:p>
            <a:r>
              <a:rPr lang="ru-RU" dirty="0" smtClean="0"/>
              <a:t>2. Придумать кроссворд по произведениям Носова</a:t>
            </a:r>
          </a:p>
          <a:p>
            <a:r>
              <a:rPr lang="ru-RU" dirty="0" smtClean="0"/>
              <a:t>3. Придумать свой рассказ, только где девочки попали в похожую смешную ситуацию и что из этого вышло.</a:t>
            </a:r>
          </a:p>
          <a:p>
            <a:r>
              <a:rPr lang="ru-RU" dirty="0" smtClean="0"/>
              <a:t>4. Ну и для всех, еще раз прочитать рассказ и подготовиться к чтению по ролям.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48881"/>
            <a:ext cx="8208912" cy="208823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7200" dirty="0" smtClean="0"/>
              <a:t>Спасибо за внимание!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2342553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2800</TotalTime>
  <Words>90</Words>
  <Application>Microsoft Office PowerPoint</Application>
  <PresentationFormat>Экран (4:3)</PresentationFormat>
  <Paragraphs>13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ВИДЕО</vt:lpstr>
      <vt:lpstr>Николай Николаевич Носов</vt:lpstr>
      <vt:lpstr>Презентация PowerPoint</vt:lpstr>
      <vt:lpstr>Презентация PowerPoint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 Кравченко</dc:creator>
  <cp:lastModifiedBy>Вероника Юрьевна</cp:lastModifiedBy>
  <cp:revision>50</cp:revision>
  <dcterms:created xsi:type="dcterms:W3CDTF">2019-02-03T20:17:08Z</dcterms:created>
  <dcterms:modified xsi:type="dcterms:W3CDTF">2020-11-15T18:54:02Z</dcterms:modified>
</cp:coreProperties>
</file>