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75" r:id="rId9"/>
    <p:sldId id="266" r:id="rId10"/>
    <p:sldId id="267" r:id="rId11"/>
    <p:sldId id="268" r:id="rId12"/>
    <p:sldId id="273" r:id="rId13"/>
    <p:sldId id="269" r:id="rId14"/>
    <p:sldId id="270" r:id="rId15"/>
    <p:sldId id="274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8" name="Picture 4" descr="https://cdn.pixabay.com/photo/2016/03/31/15/28/draw-1293329_64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0648"/>
            <a:ext cx="2154284" cy="179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323528" y="260648"/>
            <a:ext cx="8496944" cy="61206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ds03.infourok.ru/uploads/ex/0076/0005b94d-6a08ba10/hello_html_m37eae28a.gi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9538" y="4049688"/>
            <a:ext cx="229446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ds03.infourok.ru/uploads/ex/0076/0005b94d-6a08ba10/hello_html_m37eae28a.gi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049688"/>
            <a:ext cx="230425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1"/>
            <a:ext cx="7829576" cy="917597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70C0"/>
                </a:solidFill>
              </a:rPr>
              <a:t>МБОУ « Октябрьская СОШ </a:t>
            </a:r>
            <a:r>
              <a:rPr lang="ru-RU" sz="3100" b="1" i="1" dirty="0" err="1" smtClean="0">
                <a:solidFill>
                  <a:srgbClr val="0070C0"/>
                </a:solidFill>
              </a:rPr>
              <a:t>им.А.Дурнева</a:t>
            </a:r>
            <a:r>
              <a:rPr lang="ru-RU" sz="3100" b="1" i="1" dirty="0" smtClean="0">
                <a:solidFill>
                  <a:srgbClr val="0070C0"/>
                </a:solidFill>
              </a:rPr>
              <a:t>»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6600" b="1" i="1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6600" b="1" i="1" dirty="0" smtClean="0">
                <a:solidFill>
                  <a:srgbClr val="FF0000"/>
                </a:solidFill>
              </a:rPr>
              <a:t>Тема урока:  </a:t>
            </a:r>
          </a:p>
          <a:p>
            <a:pPr>
              <a:buNone/>
            </a:pPr>
            <a:r>
              <a:rPr lang="ru-RU" sz="6600" b="1" i="1" dirty="0" smtClean="0">
                <a:solidFill>
                  <a:srgbClr val="FF0000"/>
                </a:solidFill>
              </a:rPr>
              <a:t>« </a:t>
            </a:r>
            <a:r>
              <a:rPr lang="ru-RU" sz="6600" b="1" i="1" dirty="0" smtClean="0">
                <a:solidFill>
                  <a:srgbClr val="FF0000"/>
                </a:solidFill>
              </a:rPr>
              <a:t>Обобщение </a:t>
            </a:r>
            <a:r>
              <a:rPr lang="ru-RU" sz="6600" b="1" i="1" dirty="0" smtClean="0">
                <a:solidFill>
                  <a:srgbClr val="FF0000"/>
                </a:solidFill>
              </a:rPr>
              <a:t>знаний о местоимении»</a:t>
            </a:r>
          </a:p>
          <a:p>
            <a:pPr>
              <a:buNone/>
            </a:pPr>
            <a:r>
              <a:rPr lang="ru-RU" sz="6600" b="1" i="1" dirty="0" smtClean="0">
                <a:solidFill>
                  <a:schemeClr val="accent3">
                    <a:lumMod val="50000"/>
                  </a:schemeClr>
                </a:solidFill>
              </a:rPr>
              <a:t>              </a:t>
            </a:r>
            <a:r>
              <a:rPr lang="ru-RU" sz="3000" b="1" i="1" dirty="0" err="1" smtClean="0">
                <a:solidFill>
                  <a:schemeClr val="accent3">
                    <a:lumMod val="50000"/>
                  </a:schemeClr>
                </a:solidFill>
              </a:rPr>
              <a:t>Надмидова</a:t>
            </a:r>
            <a: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  <a:t> Зинаида </a:t>
            </a:r>
            <a:r>
              <a:rPr lang="ru-RU" sz="3000" b="1" i="1" dirty="0" err="1" smtClean="0">
                <a:solidFill>
                  <a:schemeClr val="accent3">
                    <a:lumMod val="50000"/>
                  </a:schemeClr>
                </a:solidFill>
              </a:rPr>
              <a:t>Бадмаевна</a:t>
            </a:r>
            <a: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  <a:t> – </a:t>
            </a:r>
          </a:p>
          <a:p>
            <a:pPr>
              <a:buNone/>
            </a:pPr>
            <a: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учитель начальных классов</a:t>
            </a:r>
            <a:b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xmlns="" val="300611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14356"/>
            <a:ext cx="7758138" cy="10715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Открой секрет!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714488"/>
            <a:ext cx="7615262" cy="4125925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B0F0"/>
                </a:solidFill>
              </a:rPr>
              <a:t>Найдите местоимения в словах:</a:t>
            </a:r>
          </a:p>
          <a:p>
            <a:pPr>
              <a:buNone/>
            </a:pPr>
            <a:r>
              <a:rPr lang="ru-RU" sz="4800" dirty="0" smtClean="0"/>
              <a:t>Семья, тыква, телефон, ворона, выбор, любимый</a:t>
            </a:r>
            <a:endParaRPr lang="ru-RU" sz="4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Личные местоимения</a:t>
            </a:r>
            <a:endParaRPr lang="ru-RU" dirty="0"/>
          </a:p>
        </p:txBody>
      </p:sp>
      <p:pic>
        <p:nvPicPr>
          <p:cNvPr id="4" name="Содержимое 3" descr="https://pptcloud3.ams3.digitaloceanspaces.com/slides/pics/002/536/205/original/Slide15.jpg?148840317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5009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Они                  мир</a:t>
            </a:r>
          </a:p>
          <a:p>
            <a:pPr algn="ctr">
              <a:buNone/>
            </a:pPr>
            <a:r>
              <a:rPr lang="ru-RU" dirty="0" smtClean="0"/>
              <a:t>     Оно              Калмыки</a:t>
            </a:r>
          </a:p>
          <a:p>
            <a:pPr algn="ctr">
              <a:buNone/>
            </a:pPr>
            <a:r>
              <a:rPr lang="ru-RU" dirty="0" smtClean="0"/>
              <a:t>Он                  солнце</a:t>
            </a:r>
          </a:p>
          <a:p>
            <a:pPr algn="ctr">
              <a:buNone/>
            </a:pPr>
            <a:r>
              <a:rPr lang="ru-RU" dirty="0" smtClean="0"/>
              <a:t>Она               страны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Проверка по эталону.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Я        ( 1 лицо, ед.ч.)</a:t>
            </a:r>
          </a:p>
          <a:p>
            <a:pPr algn="ctr">
              <a:buNone/>
            </a:pPr>
            <a:r>
              <a:rPr lang="ru-RU" sz="4000" dirty="0" smtClean="0"/>
              <a:t>ОНИ  ( 3 лицо., мн.ч)</a:t>
            </a:r>
          </a:p>
          <a:p>
            <a:pPr algn="ctr">
              <a:buNone/>
            </a:pPr>
            <a:r>
              <a:rPr lang="ru-RU" sz="4000" dirty="0" smtClean="0"/>
              <a:t>ОНА  ( 3 лицо, ед.ч.)</a:t>
            </a:r>
          </a:p>
          <a:p>
            <a:pPr algn="ctr">
              <a:buNone/>
            </a:pPr>
            <a:r>
              <a:rPr lang="ru-RU" sz="4000" dirty="0" smtClean="0"/>
              <a:t>ТЫ     ( 2 лицо, ед.ч)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Игра « Найди лишнее слово»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Я, они, на, ты.</a:t>
            </a:r>
          </a:p>
          <a:p>
            <a:pPr algn="ctr">
              <a:buNone/>
            </a:pPr>
            <a:r>
              <a:rPr lang="ru-RU" sz="4000" dirty="0" smtClean="0"/>
              <a:t>Но, оно, она, они.</a:t>
            </a:r>
          </a:p>
          <a:p>
            <a:pPr algn="ctr">
              <a:buNone/>
            </a:pPr>
            <a:r>
              <a:rPr lang="ru-RU" sz="4000" dirty="0" smtClean="0"/>
              <a:t>Я, Яна, ты, вы.</a:t>
            </a:r>
          </a:p>
          <a:p>
            <a:pPr algn="ctr">
              <a:buNone/>
            </a:pPr>
            <a:r>
              <a:rPr lang="ru-RU" sz="4000" dirty="0" smtClean="0"/>
              <a:t>Он, она, они, оно.</a:t>
            </a:r>
          </a:p>
          <a:p>
            <a:pPr algn="ctr">
              <a:buNone/>
            </a:pPr>
            <a:r>
              <a:rPr lang="ru-RU" sz="4000" dirty="0" smtClean="0"/>
              <a:t>Мы, я, вы, они.</a:t>
            </a:r>
          </a:p>
          <a:p>
            <a:pPr algn="ctr">
              <a:buNone/>
            </a:pPr>
            <a:r>
              <a:rPr lang="ru-RU" sz="4000" dirty="0" smtClean="0"/>
              <a:t>Он, она, они, мы.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785817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Поставь данные местоимения в нужном падеже и запиши словосочетания.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/>
              <a:t>Играю с ( он), напишу (они),  встречу (вы), горжусь (она), думаю  о(оно), взять у (мы), поздравляю (ты), спросил у (я).</a:t>
            </a:r>
            <a:endParaRPr lang="ru-RU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Оцените свою работу: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научился………</a:t>
            </a:r>
          </a:p>
          <a:p>
            <a:r>
              <a:rPr lang="ru-RU" dirty="0" smtClean="0"/>
              <a:t>Мне было интересно………</a:t>
            </a:r>
          </a:p>
          <a:p>
            <a:r>
              <a:rPr lang="ru-RU" dirty="0" smtClean="0"/>
              <a:t>Мне было легко………</a:t>
            </a:r>
          </a:p>
          <a:p>
            <a:r>
              <a:rPr lang="ru-RU" dirty="0" smtClean="0"/>
              <a:t>Я теперь знаю………..</a:t>
            </a:r>
          </a:p>
          <a:p>
            <a:r>
              <a:rPr lang="ru-RU" dirty="0" smtClean="0"/>
              <a:t>Мне было трудно…………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214445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СПАСИБО!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571744"/>
            <a:ext cx="7329510" cy="35544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8800" dirty="0" smtClean="0">
                <a:solidFill>
                  <a:srgbClr val="00B050"/>
                </a:solidFill>
              </a:rPr>
              <a:t>ВЫ молодцы!</a:t>
            </a:r>
            <a:endParaRPr lang="ru-RU" sz="8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Цель урока:  </a:t>
            </a:r>
            <a:r>
              <a:rPr lang="ru-RU" dirty="0" smtClean="0">
                <a:solidFill>
                  <a:srgbClr val="C00000"/>
                </a:solidFill>
              </a:rPr>
              <a:t>обобщить  знания учащихся о местоимении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Задачи: </a:t>
            </a:r>
          </a:p>
          <a:p>
            <a:r>
              <a:rPr lang="ru-RU" dirty="0" smtClean="0"/>
              <a:t>Обобщить и систематизировать теоретические сведения по разделу;</a:t>
            </a:r>
          </a:p>
          <a:p>
            <a:r>
              <a:rPr lang="ru-RU" dirty="0" smtClean="0"/>
              <a:t>Совершенствовать навыки правописания местоимений;</a:t>
            </a:r>
          </a:p>
          <a:p>
            <a:r>
              <a:rPr lang="ru-RU" dirty="0" smtClean="0"/>
              <a:t>Развивать речевые навыки учащихся.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58204" cy="3143272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Я рада видеть каждого из вас,</a:t>
            </a:r>
            <a:br>
              <a:rPr lang="ru-RU" sz="3600" dirty="0" smtClean="0"/>
            </a:br>
            <a:r>
              <a:rPr lang="ru-RU" sz="3600" dirty="0" smtClean="0"/>
              <a:t>И пусть весна прохладой в окна дышит,</a:t>
            </a:r>
            <a:br>
              <a:rPr lang="ru-RU" sz="3600" dirty="0" smtClean="0"/>
            </a:br>
            <a:r>
              <a:rPr lang="ru-RU" sz="3600" dirty="0" smtClean="0"/>
              <a:t>Нам будет здесь уютно,</a:t>
            </a:r>
            <a:br>
              <a:rPr lang="ru-RU" sz="3600" dirty="0" smtClean="0"/>
            </a:br>
            <a:r>
              <a:rPr lang="ru-RU" sz="3600" dirty="0" smtClean="0"/>
              <a:t>Ведь наш класс</a:t>
            </a:r>
            <a:br>
              <a:rPr lang="ru-RU" sz="3600" dirty="0" smtClean="0"/>
            </a:br>
            <a:r>
              <a:rPr lang="ru-RU" sz="3600" dirty="0" smtClean="0"/>
              <a:t>Друг друга любит, чувствует и слышит.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4929198"/>
            <a:ext cx="857256" cy="92869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Зинаида Бадмаевна\Desktop\фото (2)\Фото00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500438"/>
            <a:ext cx="4357718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Постановка проблемы: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38576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Когда –то, тысячи лет назад, сайгаков было очень много. Теперь сайгаки обитают только в степях Калмыкии и Казахстана. Мы, жители Калмыкии, должны любить и  беречь родную природу, сохранить сайгаков. Хочется верить, что и много лет спустя сайгак будет украшением нашей степи.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Чистописание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5400" dirty="0" smtClean="0"/>
              <a:t>Я, но, в, на, ты, нас, мне, мни, мы, а, мнем, под, тебя, нос, тот, эта, но.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« Суслики»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800" dirty="0" smtClean="0"/>
              <a:t>   В нашей степи о приходе Красавицы-Весны заявляют суслики. Когда суслики, устав от зимней спячки, выползают из норок на белый свет, это и есть начало весны. Живут суслики дружно. Заметив опасность - суслик издает свист.  И вмиг все суслики исчезают .</a:t>
            </a: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Стихотворение Тима Собакина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3600" dirty="0" smtClean="0"/>
              <a:t>Если Я сорву цветок,</a:t>
            </a:r>
          </a:p>
          <a:p>
            <a:pPr algn="ctr">
              <a:buNone/>
            </a:pPr>
            <a:r>
              <a:rPr lang="ru-RU" sz="3600" dirty="0" smtClean="0"/>
              <a:t> Если ТЫ сорвёшь цветок,</a:t>
            </a:r>
          </a:p>
          <a:p>
            <a:pPr algn="ctr">
              <a:buNone/>
            </a:pPr>
            <a:r>
              <a:rPr lang="ru-RU" sz="3600" dirty="0" smtClean="0"/>
              <a:t> Если все: и Я, и ТЫ</a:t>
            </a:r>
          </a:p>
          <a:p>
            <a:pPr algn="ctr">
              <a:buNone/>
            </a:pPr>
            <a:r>
              <a:rPr lang="ru-RU" sz="3600" dirty="0" smtClean="0"/>
              <a:t> Если МЫ сорвём цветы,</a:t>
            </a:r>
          </a:p>
          <a:p>
            <a:pPr algn="ctr">
              <a:buNone/>
            </a:pPr>
            <a:r>
              <a:rPr lang="ru-RU" sz="3600" dirty="0" smtClean="0"/>
              <a:t> То окажутся пусты</a:t>
            </a:r>
          </a:p>
          <a:p>
            <a:pPr algn="ctr">
              <a:buNone/>
            </a:pPr>
            <a:r>
              <a:rPr lang="ru-RU" sz="3600" dirty="0" smtClean="0"/>
              <a:t> И деревья, и кусты…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3"/>
          </a:xfrm>
        </p:spPr>
        <p:txBody>
          <a:bodyPr>
            <a:noAutofit/>
          </a:bodyPr>
          <a:lstStyle/>
          <a:p>
            <a:r>
              <a:rPr lang="ru-RU" sz="3200" dirty="0" smtClean="0"/>
              <a:t>Тюльпаны- огоньки в степи,</a:t>
            </a:r>
            <a:br>
              <a:rPr lang="ru-RU" sz="3200" dirty="0" smtClean="0"/>
            </a:br>
            <a:r>
              <a:rPr lang="ru-RU" sz="3200" dirty="0" smtClean="0"/>
              <a:t>Сверкают яркими огнями.</a:t>
            </a:r>
            <a:br>
              <a:rPr lang="ru-RU" sz="3200" dirty="0" smtClean="0"/>
            </a:br>
            <a:r>
              <a:rPr lang="ru-RU" sz="3200" dirty="0" smtClean="0"/>
              <a:t>Ты их не рви, а сохрани,</a:t>
            </a:r>
            <a:br>
              <a:rPr lang="ru-RU" sz="3200" dirty="0" smtClean="0"/>
            </a:br>
            <a:r>
              <a:rPr lang="ru-RU" sz="3200" dirty="0" smtClean="0"/>
              <a:t>Выжить они не смогут сами!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2050" name="Picture 2" descr="C:\Users\Зинаида Бадмаевна\Desktop\0_a80bf_f4323eff_X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7835" y="2285992"/>
            <a:ext cx="6068875" cy="40189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Физминутка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groups_13841993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112028"/>
            <a:ext cx="3775795" cy="5103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441</Words>
  <Application>Microsoft Office PowerPoint</Application>
  <PresentationFormat>Экран (4:3)</PresentationFormat>
  <Paragraphs>57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МБОУ « Октябрьская СОШ им.А.Дурнева»  </vt:lpstr>
      <vt:lpstr>Цель урока:  обобщить  знания учащихся о местоимении.</vt:lpstr>
      <vt:lpstr>Я рада видеть каждого из вас, И пусть весна прохладой в окна дышит, Нам будет здесь уютно, Ведь наш класс Друг друга любит, чувствует и слышит.  </vt:lpstr>
      <vt:lpstr>Постановка проблемы:</vt:lpstr>
      <vt:lpstr>Чистописание</vt:lpstr>
      <vt:lpstr>« Суслики»</vt:lpstr>
      <vt:lpstr>Стихотворение Тима Собакина</vt:lpstr>
      <vt:lpstr>Тюльпаны- огоньки в степи, Сверкают яркими огнями. Ты их не рви, а сохрани, Выжить они не смогут сами! </vt:lpstr>
      <vt:lpstr>Физминутка</vt:lpstr>
      <vt:lpstr>Открой секрет!</vt:lpstr>
      <vt:lpstr>Личные местоимения</vt:lpstr>
      <vt:lpstr>Соотнесите</vt:lpstr>
      <vt:lpstr>Проверка по эталону.</vt:lpstr>
      <vt:lpstr>Игра « Найди лишнее слово»</vt:lpstr>
      <vt:lpstr>Поставь данные местоимения в нужном падеже и запиши словосочетания. </vt:lpstr>
      <vt:lpstr>Оцените свою работу: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Image&amp;Matros ®</cp:lastModifiedBy>
  <cp:revision>37</cp:revision>
  <dcterms:created xsi:type="dcterms:W3CDTF">2017-11-12T06:27:46Z</dcterms:created>
  <dcterms:modified xsi:type="dcterms:W3CDTF">2018-09-24T11:38:04Z</dcterms:modified>
</cp:coreProperties>
</file>