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1" r:id="rId2"/>
    <p:sldId id="262" r:id="rId3"/>
    <p:sldId id="258" r:id="rId4"/>
    <p:sldId id="263" r:id="rId5"/>
    <p:sldId id="256" r:id="rId6"/>
    <p:sldId id="266" r:id="rId7"/>
    <p:sldId id="265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32B327-4F36-412C-A295-9777E89CDC07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F3538-63CD-4E99-B5D8-8DE7C7F6C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518840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32B327-4F36-412C-A295-9777E89CDC07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F3538-63CD-4E99-B5D8-8DE7C7F6C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705781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32B327-4F36-412C-A295-9777E89CDC07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F3538-63CD-4E99-B5D8-8DE7C7F6C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661871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32B327-4F36-412C-A295-9777E89CDC07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F3538-63CD-4E99-B5D8-8DE7C7F6C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245995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32B327-4F36-412C-A295-9777E89CDC07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F3538-63CD-4E99-B5D8-8DE7C7F6C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337190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32B327-4F36-412C-A295-9777E89CDC07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F3538-63CD-4E99-B5D8-8DE7C7F6C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493219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32B327-4F36-412C-A295-9777E89CDC07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F3538-63CD-4E99-B5D8-8DE7C7F6C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336349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32B327-4F36-412C-A295-9777E89CDC07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F3538-63CD-4E99-B5D8-8DE7C7F6C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258597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32B327-4F36-412C-A295-9777E89CDC07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F3538-63CD-4E99-B5D8-8DE7C7F6C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185649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32B327-4F36-412C-A295-9777E89CDC07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F3538-63CD-4E99-B5D8-8DE7C7F6C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554867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32B327-4F36-412C-A295-9777E89CDC07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F3538-63CD-4E99-B5D8-8DE7C7F6C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26293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8332B327-4F36-412C-A295-9777E89CDC07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CC0F3538-63CD-4E99-B5D8-8DE7C7F6C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854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>
    <p:diamond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0878" y="681588"/>
            <a:ext cx="1031770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…… все, что устно перешло от одного поколенья на другое. (словарь В.И. Даля)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……. То, что сложилось исторически и передается из поколения в поколение путем преданий, устно или письменно . (словарь Ефремовой)</a:t>
            </a:r>
          </a:p>
          <a:p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……. То, что унаследовано от предшествующих поколений ( напр. идеи, взгляды, вкусы, образы действий, обычаи). </a:t>
            </a:r>
          </a:p>
          <a:p>
            <a:pPr>
              <a:spcAft>
                <a:spcPts val="0"/>
              </a:spcAft>
            </a:pPr>
            <a:endParaRPr lang="ru-RU" sz="28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……..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Обычай, установленный порядок в назначении, в быту. (словарь Ожегова)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277902"/>
      </p:ext>
    </p:extLst>
  </p:cSld>
  <p:clrMapOvr>
    <a:masterClrMapping/>
  </p:clrMapOvr>
  <p:transition spd="med">
    <p:diamond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9533" y="1838614"/>
            <a:ext cx="313778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54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радиция</a:t>
            </a:r>
            <a:endParaRPr lang="ru-RU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341385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3631" y="374457"/>
            <a:ext cx="4653886" cy="32410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89258" y="913496"/>
            <a:ext cx="41786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Масленица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31" y="2260309"/>
            <a:ext cx="4864213" cy="39767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7956" y="3738379"/>
            <a:ext cx="4044533" cy="292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006750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решение 1"/>
          <p:cNvSpPr/>
          <p:nvPr/>
        </p:nvSpPr>
        <p:spPr>
          <a:xfrm>
            <a:off x="3261814" y="1600995"/>
            <a:ext cx="6127845" cy="3612450"/>
          </a:xfrm>
          <a:prstGeom prst="flowChartDecisi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Масленица</a:t>
            </a:r>
            <a:endParaRPr lang="ru-RU" sz="4800" dirty="0">
              <a:solidFill>
                <a:srgbClr val="FF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14792" y="760441"/>
            <a:ext cx="16178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блины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643601" y="3037888"/>
            <a:ext cx="16851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чучело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1505" y="2853222"/>
            <a:ext cx="225446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народные </a:t>
            </a:r>
          </a:p>
          <a:p>
            <a:r>
              <a:rPr lang="ru-RU" sz="36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забавы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54531" y="5455271"/>
            <a:ext cx="15424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гости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042108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Русские традиции в рассказе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П. Чехова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"БЛИНЫ"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756213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78424" y="1783712"/>
            <a:ext cx="585488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Блины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это …. 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восхищается 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>
              <a:spcAft>
                <a:spcPts val="0"/>
              </a:spcAft>
            </a:pP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Рассказ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учит….. 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51689" y="801385"/>
            <a:ext cx="3726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Продолжите фразу.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222251"/>
      </p:ext>
    </p:extLst>
  </p:cSld>
  <p:clrMapOvr>
    <a:masterClrMapping/>
  </p:clrMapOvr>
  <p:transition spd="med">
    <p:diamond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383490" y="2101388"/>
            <a:ext cx="4525039" cy="1143000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Игорь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Шаймарданов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Картина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цикла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Псковская Масленица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777923" y="807646"/>
            <a:ext cx="6755692" cy="510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812153"/>
      </p:ext>
    </p:extLst>
  </p:cSld>
  <p:clrMapOvr>
    <a:masterClrMapping/>
  </p:clrMapOvr>
  <p:transition spd="med">
    <p:diamond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2844" r="22913"/>
          <a:stretch/>
        </p:blipFill>
        <p:spPr>
          <a:xfrm>
            <a:off x="1433015" y="728484"/>
            <a:ext cx="3616658" cy="41814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09397" y="1406501"/>
            <a:ext cx="6096000" cy="338554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начале марта 2008 года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Сенгилее Ульяновской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 установлен памятник 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Блину.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местный краевед Сергей Петров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Сенгилей называют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Блинной 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столицей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Поволжья.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1809693"/>
      </p:ext>
    </p:extLst>
  </p:cSld>
  <p:clrMapOvr>
    <a:masterClrMapping/>
  </p:clrMapOvr>
  <p:transition spd="med">
    <p:diamond/>
  </p:transition>
</p:sld>
</file>

<file path=ppt/theme/theme1.xml><?xml version="1.0" encoding="utf-8"?>
<a:theme xmlns:a="http://schemas.openxmlformats.org/drawingml/2006/main" name="уголк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уголки" id="{65B9D242-01BC-49B7-898E-F88072FADFA8}" vid="{5042248D-2EFF-48D6-8ECA-F8DE1ABD10D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142</TotalTime>
  <Words>60</Words>
  <Application>Microsoft Office PowerPoint</Application>
  <PresentationFormat>Широкоэкранный</PresentationFormat>
  <Paragraphs>27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уголки</vt:lpstr>
      <vt:lpstr>Презентация PowerPoint</vt:lpstr>
      <vt:lpstr>Презентация PowerPoint</vt:lpstr>
      <vt:lpstr>Презентация PowerPoint</vt:lpstr>
      <vt:lpstr>Презентация PowerPoint</vt:lpstr>
      <vt:lpstr>Русские традиции в рассказе  А. П. Чехова "БЛИНЫ" </vt:lpstr>
      <vt:lpstr>Презентация PowerPoint</vt:lpstr>
      <vt:lpstr>Игорь Шаймарданов.  Картина из цикла  «Псковская Масленица»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2022-04-10T07:01:10Z</dcterms:created>
  <dcterms:modified xsi:type="dcterms:W3CDTF">2022-04-17T08:33:37Z</dcterms:modified>
</cp:coreProperties>
</file>