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47" r:id="rId1"/>
  </p:sldMasterIdLst>
  <p:notesMasterIdLst>
    <p:notesMasterId r:id="rId15"/>
  </p:notesMasterIdLst>
  <p:sldIdLst>
    <p:sldId id="256" r:id="rId2"/>
    <p:sldId id="262" r:id="rId3"/>
    <p:sldId id="308" r:id="rId4"/>
    <p:sldId id="307" r:id="rId5"/>
    <p:sldId id="257" r:id="rId6"/>
    <p:sldId id="261" r:id="rId7"/>
    <p:sldId id="309" r:id="rId8"/>
    <p:sldId id="310" r:id="rId9"/>
    <p:sldId id="311" r:id="rId10"/>
    <p:sldId id="312" r:id="rId11"/>
    <p:sldId id="313" r:id="rId12"/>
    <p:sldId id="314" r:id="rId13"/>
    <p:sldId id="306" r:id="rId14"/>
  </p:sldIdLst>
  <p:sldSz cx="2438400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45" autoAdjust="0"/>
    <p:restoredTop sz="96224" autoAdjust="0"/>
  </p:normalViewPr>
  <p:slideViewPr>
    <p:cSldViewPr snapToGrid="0">
      <p:cViewPr varScale="1">
        <p:scale>
          <a:sx n="28" d="100"/>
          <a:sy n="28" d="100"/>
        </p:scale>
        <p:origin x="-414" y="-90"/>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35270295"/>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5178427" y="5029201"/>
            <a:ext cx="17830798" cy="4525562"/>
          </a:xfrm>
        </p:spPr>
        <p:txBody>
          <a:bodyPr anchor="b">
            <a:normAutofit/>
          </a:bodyPr>
          <a:lstStyle>
            <a:lvl1pPr>
              <a:defRPr sz="10800"/>
            </a:lvl1pPr>
          </a:lstStyle>
          <a:p>
            <a:r>
              <a:rPr lang="ru-RU"/>
              <a:t>Образец заголовка</a:t>
            </a:r>
            <a:endParaRPr lang="en-US" dirty="0"/>
          </a:p>
        </p:txBody>
      </p:sp>
      <p:sp>
        <p:nvSpPr>
          <p:cNvPr id="3" name="Subtitle 2"/>
          <p:cNvSpPr>
            <a:spLocks noGrp="1"/>
          </p:cNvSpPr>
          <p:nvPr>
            <p:ph type="subTitle" idx="1"/>
          </p:nvPr>
        </p:nvSpPr>
        <p:spPr>
          <a:xfrm>
            <a:off x="5178427" y="9554759"/>
            <a:ext cx="17830798" cy="2252566"/>
          </a:xfrm>
        </p:spPr>
        <p:txBody>
          <a:bodyPr anchor="t"/>
          <a:lstStyle>
            <a:lvl1pPr marL="0" indent="0" algn="l">
              <a:buNone/>
              <a:defRPr>
                <a:solidFill>
                  <a:schemeClr val="tx1">
                    <a:lumMod val="65000"/>
                    <a:lumOff val="35000"/>
                  </a:schemeClr>
                </a:solidFill>
              </a:defRPr>
            </a:lvl1pPr>
            <a:lvl2pPr marL="914400" indent="0" algn="ctr">
              <a:buNone/>
              <a:defRPr>
                <a:solidFill>
                  <a:schemeClr val="tx1">
                    <a:tint val="75000"/>
                  </a:schemeClr>
                </a:solidFill>
              </a:defRPr>
            </a:lvl2pPr>
            <a:lvl3pPr marL="1828800" indent="0" algn="ctr">
              <a:buNone/>
              <a:defRPr>
                <a:solidFill>
                  <a:schemeClr val="tx1">
                    <a:tint val="75000"/>
                  </a:schemeClr>
                </a:solidFill>
              </a:defRPr>
            </a:lvl3pPr>
            <a:lvl4pPr marL="2743200" indent="0" algn="ctr">
              <a:buNone/>
              <a:defRPr>
                <a:solidFill>
                  <a:schemeClr val="tx1">
                    <a:tint val="75000"/>
                  </a:schemeClr>
                </a:solidFill>
              </a:defRPr>
            </a:lvl4pPr>
            <a:lvl5pPr marL="3657600" indent="0" algn="ctr">
              <a:buNone/>
              <a:defRPr>
                <a:solidFill>
                  <a:schemeClr val="tx1">
                    <a:tint val="75000"/>
                  </a:schemeClr>
                </a:solidFill>
              </a:defRPr>
            </a:lvl5pPr>
            <a:lvl6pPr marL="4572000" indent="0" algn="ctr">
              <a:buNone/>
              <a:defRPr>
                <a:solidFill>
                  <a:schemeClr val="tx1">
                    <a:tint val="75000"/>
                  </a:schemeClr>
                </a:solidFill>
              </a:defRPr>
            </a:lvl6pPr>
            <a:lvl7pPr marL="5486400" indent="0" algn="ctr">
              <a:buNone/>
              <a:defRPr>
                <a:solidFill>
                  <a:schemeClr val="tx1">
                    <a:tint val="75000"/>
                  </a:schemeClr>
                </a:solidFill>
              </a:defRPr>
            </a:lvl7pPr>
            <a:lvl8pPr marL="6400800" indent="0" algn="ctr">
              <a:buNone/>
              <a:defRPr>
                <a:solidFill>
                  <a:schemeClr val="tx1">
                    <a:tint val="75000"/>
                  </a:schemeClr>
                </a:solidFill>
              </a:defRPr>
            </a:lvl8pPr>
            <a:lvl9pPr marL="73152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8647621"/>
            <a:ext cx="3489304" cy="1557178"/>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1063625" y="9059081"/>
            <a:ext cx="1559534" cy="730250"/>
          </a:xfrm>
        </p:spPr>
        <p:txBody>
          <a:bodyPr/>
          <a:lstStyle/>
          <a:p>
            <a:fld id="{86CB4B4D-7CA3-9044-876B-883B54F8677D}" type="slidenum">
              <a:rPr lang="ru-RU" smtClean="0"/>
              <a:t>‹#›</a:t>
            </a:fld>
            <a:endParaRPr lang="ru-RU"/>
          </a:p>
        </p:txBody>
      </p:sp>
    </p:spTree>
    <p:extLst>
      <p:ext uri="{BB962C8B-B14F-4D97-AF65-F5344CB8AC3E}">
        <p14:creationId xmlns:p14="http://schemas.microsoft.com/office/powerpoint/2010/main" val="32093823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5178425" y="1219200"/>
            <a:ext cx="17830798" cy="6234080"/>
          </a:xfrm>
        </p:spPr>
        <p:txBody>
          <a:bodyPr anchor="ctr">
            <a:normAutofit/>
          </a:bodyPr>
          <a:lstStyle>
            <a:lvl1pPr algn="l">
              <a:defRPr sz="9600" b="0" cap="none"/>
            </a:lvl1pPr>
          </a:lstStyle>
          <a:p>
            <a:r>
              <a:rPr lang="ru-RU"/>
              <a:t>Образец заголовка</a:t>
            </a:r>
            <a:endParaRPr lang="en-US" dirty="0"/>
          </a:p>
        </p:txBody>
      </p:sp>
      <p:sp>
        <p:nvSpPr>
          <p:cNvPr id="3" name="Text Placeholder 2"/>
          <p:cNvSpPr>
            <a:spLocks noGrp="1"/>
          </p:cNvSpPr>
          <p:nvPr>
            <p:ph type="body" idx="1"/>
          </p:nvPr>
        </p:nvSpPr>
        <p:spPr>
          <a:xfrm>
            <a:off x="5178425" y="8708092"/>
            <a:ext cx="17830798" cy="3111728"/>
          </a:xfrm>
        </p:spPr>
        <p:txBody>
          <a:bodyPr anchor="ctr">
            <a:normAutofit/>
          </a:bodyPr>
          <a:lstStyle>
            <a:lvl1pPr marL="0" indent="0" algn="l">
              <a:buNone/>
              <a:defRPr sz="3600">
                <a:solidFill>
                  <a:schemeClr val="tx1">
                    <a:lumMod val="65000"/>
                    <a:lumOff val="35000"/>
                  </a:schemeClr>
                </a:solidFill>
              </a:defRPr>
            </a:lvl1pPr>
            <a:lvl2pPr marL="914400" indent="0">
              <a:buNone/>
              <a:defRPr sz="3600">
                <a:solidFill>
                  <a:schemeClr val="tx1">
                    <a:tint val="75000"/>
                  </a:schemeClr>
                </a:solidFill>
              </a:defRPr>
            </a:lvl2pPr>
            <a:lvl3pPr marL="1828800" indent="0">
              <a:buNone/>
              <a:defRPr sz="3200">
                <a:solidFill>
                  <a:schemeClr val="tx1">
                    <a:tint val="75000"/>
                  </a:schemeClr>
                </a:solidFill>
              </a:defRPr>
            </a:lvl3pPr>
            <a:lvl4pPr marL="2743200" indent="0">
              <a:buNone/>
              <a:defRPr sz="2800">
                <a:solidFill>
                  <a:schemeClr val="tx1">
                    <a:tint val="75000"/>
                  </a:schemeClr>
                </a:solidFill>
              </a:defRPr>
            </a:lvl4pPr>
            <a:lvl5pPr marL="3657600" indent="0">
              <a:buNone/>
              <a:defRPr sz="2800">
                <a:solidFill>
                  <a:schemeClr val="tx1">
                    <a:tint val="75000"/>
                  </a:schemeClr>
                </a:solidFill>
              </a:defRPr>
            </a:lvl5pPr>
            <a:lvl6pPr marL="4572000" indent="0">
              <a:buNone/>
              <a:defRPr sz="2800">
                <a:solidFill>
                  <a:schemeClr val="tx1">
                    <a:tint val="75000"/>
                  </a:schemeClr>
                </a:solidFill>
              </a:defRPr>
            </a:lvl6pPr>
            <a:lvl7pPr marL="5486400" indent="0">
              <a:buNone/>
              <a:defRPr sz="2800">
                <a:solidFill>
                  <a:schemeClr val="tx1">
                    <a:tint val="75000"/>
                  </a:schemeClr>
                </a:solidFill>
              </a:defRPr>
            </a:lvl7pPr>
            <a:lvl8pPr marL="6400800" indent="0">
              <a:buNone/>
              <a:defRPr sz="2800">
                <a:solidFill>
                  <a:schemeClr val="tx1">
                    <a:tint val="75000"/>
                  </a:schemeClr>
                </a:solidFill>
              </a:defRPr>
            </a:lvl8pPr>
            <a:lvl9pPr marL="7315200" indent="0">
              <a:buNone/>
              <a:defRPr sz="28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9/6/2022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8377" y="6356351"/>
            <a:ext cx="3177054" cy="101459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1063625" y="6488279"/>
            <a:ext cx="1559534" cy="730250"/>
          </a:xfrm>
        </p:spPr>
        <p:txBody>
          <a:bodyPr/>
          <a:lstStyle/>
          <a:p>
            <a:fld id="{86CB4B4D-7CA3-9044-876B-883B54F8677D}" type="slidenum">
              <a:rPr lang="ru-RU" smtClean="0"/>
              <a:t>‹#›</a:t>
            </a:fld>
            <a:endParaRPr lang="ru-RU"/>
          </a:p>
        </p:txBody>
      </p:sp>
    </p:spTree>
    <p:extLst>
      <p:ext uri="{BB962C8B-B14F-4D97-AF65-F5344CB8AC3E}">
        <p14:creationId xmlns:p14="http://schemas.microsoft.com/office/powerpoint/2010/main" val="2396642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699898" y="1219200"/>
            <a:ext cx="16787852" cy="5791200"/>
          </a:xfrm>
        </p:spPr>
        <p:txBody>
          <a:bodyPr anchor="ctr">
            <a:normAutofit/>
          </a:bodyPr>
          <a:lstStyle>
            <a:lvl1pPr algn="l">
              <a:defRPr sz="9600" b="0" cap="none"/>
            </a:lvl1pPr>
          </a:lstStyle>
          <a:p>
            <a:r>
              <a:rPr lang="ru-RU"/>
              <a:t>Образец заголовка</a:t>
            </a:r>
            <a:endParaRPr lang="en-US" dirty="0"/>
          </a:p>
        </p:txBody>
      </p:sp>
      <p:sp>
        <p:nvSpPr>
          <p:cNvPr id="13" name="Text Placeholder 9"/>
          <p:cNvSpPr>
            <a:spLocks noGrp="1"/>
          </p:cNvSpPr>
          <p:nvPr>
            <p:ph type="body" sz="quarter" idx="13"/>
          </p:nvPr>
        </p:nvSpPr>
        <p:spPr>
          <a:xfrm>
            <a:off x="6550024" y="7010400"/>
            <a:ext cx="15073108" cy="762000"/>
          </a:xfrm>
        </p:spPr>
        <p:txBody>
          <a:bodyPr anchor="ctr">
            <a:noAutofit/>
          </a:bodyPr>
          <a:lstStyle>
            <a:lvl1pPr marL="0" indent="0">
              <a:buFontTx/>
              <a:buNone/>
              <a:defRPr sz="3200">
                <a:solidFill>
                  <a:schemeClr val="tx1">
                    <a:lumMod val="50000"/>
                    <a:lumOff val="50000"/>
                  </a:schemeClr>
                </a:solidFill>
              </a:defRPr>
            </a:lvl1pPr>
            <a:lvl2pPr marL="914400" indent="0">
              <a:buFontTx/>
              <a:buNone/>
              <a:defRPr/>
            </a:lvl2pPr>
            <a:lvl3pPr marL="1828800" indent="0">
              <a:buFontTx/>
              <a:buNone/>
              <a:defRPr/>
            </a:lvl3pPr>
            <a:lvl4pPr marL="2743200" indent="0">
              <a:buFontTx/>
              <a:buNone/>
              <a:defRPr/>
            </a:lvl4pPr>
            <a:lvl5pPr marL="3657600" indent="0">
              <a:buFontTx/>
              <a:buNone/>
              <a:defRPr/>
            </a:lvl5pPr>
          </a:lstStyle>
          <a:p>
            <a:pPr lvl="0"/>
            <a:r>
              <a:rPr lang="ru-RU"/>
              <a:t>Образец текста</a:t>
            </a:r>
          </a:p>
        </p:txBody>
      </p:sp>
      <p:sp>
        <p:nvSpPr>
          <p:cNvPr id="3" name="Text Placeholder 2"/>
          <p:cNvSpPr>
            <a:spLocks noGrp="1"/>
          </p:cNvSpPr>
          <p:nvPr>
            <p:ph type="body" idx="1"/>
          </p:nvPr>
        </p:nvSpPr>
        <p:spPr>
          <a:xfrm>
            <a:off x="5178425" y="8708092"/>
            <a:ext cx="17830798" cy="3111728"/>
          </a:xfrm>
        </p:spPr>
        <p:txBody>
          <a:bodyPr anchor="ctr">
            <a:normAutofit/>
          </a:bodyPr>
          <a:lstStyle>
            <a:lvl1pPr marL="0" indent="0" algn="l">
              <a:buNone/>
              <a:defRPr sz="3600">
                <a:solidFill>
                  <a:schemeClr val="tx1">
                    <a:lumMod val="65000"/>
                    <a:lumOff val="35000"/>
                  </a:schemeClr>
                </a:solidFill>
              </a:defRPr>
            </a:lvl1pPr>
            <a:lvl2pPr marL="914400" indent="0">
              <a:buNone/>
              <a:defRPr sz="3600">
                <a:solidFill>
                  <a:schemeClr val="tx1">
                    <a:tint val="75000"/>
                  </a:schemeClr>
                </a:solidFill>
              </a:defRPr>
            </a:lvl2pPr>
            <a:lvl3pPr marL="1828800" indent="0">
              <a:buNone/>
              <a:defRPr sz="3200">
                <a:solidFill>
                  <a:schemeClr val="tx1">
                    <a:tint val="75000"/>
                  </a:schemeClr>
                </a:solidFill>
              </a:defRPr>
            </a:lvl3pPr>
            <a:lvl4pPr marL="2743200" indent="0">
              <a:buNone/>
              <a:defRPr sz="2800">
                <a:solidFill>
                  <a:schemeClr val="tx1">
                    <a:tint val="75000"/>
                  </a:schemeClr>
                </a:solidFill>
              </a:defRPr>
            </a:lvl4pPr>
            <a:lvl5pPr marL="3657600" indent="0">
              <a:buNone/>
              <a:defRPr sz="2800">
                <a:solidFill>
                  <a:schemeClr val="tx1">
                    <a:tint val="75000"/>
                  </a:schemeClr>
                </a:solidFill>
              </a:defRPr>
            </a:lvl5pPr>
            <a:lvl6pPr marL="4572000" indent="0">
              <a:buNone/>
              <a:defRPr sz="2800">
                <a:solidFill>
                  <a:schemeClr val="tx1">
                    <a:tint val="75000"/>
                  </a:schemeClr>
                </a:solidFill>
              </a:defRPr>
            </a:lvl6pPr>
            <a:lvl7pPr marL="5486400" indent="0">
              <a:buNone/>
              <a:defRPr sz="2800">
                <a:solidFill>
                  <a:schemeClr val="tx1">
                    <a:tint val="75000"/>
                  </a:schemeClr>
                </a:solidFill>
              </a:defRPr>
            </a:lvl7pPr>
            <a:lvl8pPr marL="6400800" indent="0">
              <a:buNone/>
              <a:defRPr sz="2800">
                <a:solidFill>
                  <a:schemeClr val="tx1">
                    <a:tint val="75000"/>
                  </a:schemeClr>
                </a:solidFill>
              </a:defRPr>
            </a:lvl8pPr>
            <a:lvl9pPr marL="7315200" indent="0">
              <a:buNone/>
              <a:defRPr sz="28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9/6/2022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8377" y="6356351"/>
            <a:ext cx="3177054" cy="101459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1063625" y="6488279"/>
            <a:ext cx="1559534" cy="730250"/>
          </a:xfrm>
        </p:spPr>
        <p:txBody>
          <a:bodyPr/>
          <a:lstStyle/>
          <a:p>
            <a:fld id="{86CB4B4D-7CA3-9044-876B-883B54F8677D}" type="slidenum">
              <a:rPr lang="ru-RU" smtClean="0"/>
              <a:t>‹#›</a:t>
            </a:fld>
            <a:endParaRPr lang="ru-RU"/>
          </a:p>
        </p:txBody>
      </p:sp>
      <p:sp>
        <p:nvSpPr>
          <p:cNvPr id="14" name="TextBox 13"/>
          <p:cNvSpPr txBox="1"/>
          <p:nvPr/>
        </p:nvSpPr>
        <p:spPr>
          <a:xfrm>
            <a:off x="4935304" y="1296010"/>
            <a:ext cx="1219200" cy="1169552"/>
          </a:xfrm>
          <a:prstGeom prst="rect">
            <a:avLst/>
          </a:prstGeom>
        </p:spPr>
        <p:txBody>
          <a:bodyPr vert="horz" lIns="182880" tIns="91440" rIns="182880" bIns="91440" rtlCol="0" anchor="ctr">
            <a:noAutofit/>
          </a:bodyPr>
          <a:lstStyle/>
          <a:p>
            <a:pPr lvl="0"/>
            <a:r>
              <a:rPr lang="en-US" sz="16000" baseline="0" dirty="0">
                <a:ln w="3175" cmpd="sng">
                  <a:noFill/>
                </a:ln>
                <a:solidFill>
                  <a:schemeClr val="accent1"/>
                </a:solidFill>
                <a:effectLst/>
                <a:latin typeface="Arial"/>
              </a:rPr>
              <a:t>“</a:t>
            </a:r>
          </a:p>
        </p:txBody>
      </p:sp>
      <p:sp>
        <p:nvSpPr>
          <p:cNvPr id="15" name="TextBox 14"/>
          <p:cNvSpPr txBox="1"/>
          <p:nvPr/>
        </p:nvSpPr>
        <p:spPr>
          <a:xfrm>
            <a:off x="22229704" y="5810612"/>
            <a:ext cx="1219200" cy="1169552"/>
          </a:xfrm>
          <a:prstGeom prst="rect">
            <a:avLst/>
          </a:prstGeom>
        </p:spPr>
        <p:txBody>
          <a:bodyPr vert="horz" lIns="182880" tIns="91440" rIns="182880" bIns="91440" rtlCol="0" anchor="ctr">
            <a:noAutofit/>
          </a:bodyPr>
          <a:lstStyle/>
          <a:p>
            <a:pPr lvl="0"/>
            <a:r>
              <a:rPr lang="en-US" sz="16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475998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5178426" y="4876801"/>
            <a:ext cx="17830800" cy="5449690"/>
          </a:xfrm>
        </p:spPr>
        <p:txBody>
          <a:bodyPr anchor="b">
            <a:normAutofit/>
          </a:bodyPr>
          <a:lstStyle>
            <a:lvl1pPr algn="l">
              <a:defRPr sz="9600" b="0"/>
            </a:lvl1pPr>
          </a:lstStyle>
          <a:p>
            <a:r>
              <a:rPr lang="ru-RU"/>
              <a:t>Образец заголовка</a:t>
            </a:r>
            <a:endParaRPr lang="en-US" dirty="0"/>
          </a:p>
        </p:txBody>
      </p:sp>
      <p:sp>
        <p:nvSpPr>
          <p:cNvPr id="4" name="Text Placeholder 3"/>
          <p:cNvSpPr>
            <a:spLocks noGrp="1"/>
          </p:cNvSpPr>
          <p:nvPr>
            <p:ph type="body" sz="half" idx="2"/>
          </p:nvPr>
        </p:nvSpPr>
        <p:spPr>
          <a:xfrm>
            <a:off x="5178426" y="10363200"/>
            <a:ext cx="17830800" cy="1459244"/>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9/6/2022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8377" y="9823451"/>
            <a:ext cx="3177054" cy="101459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1063625" y="9966175"/>
            <a:ext cx="1559534" cy="730250"/>
          </a:xfrm>
        </p:spPr>
        <p:txBody>
          <a:bodyPr/>
          <a:lstStyle/>
          <a:p>
            <a:fld id="{86CB4B4D-7CA3-9044-876B-883B54F8677D}" type="slidenum">
              <a:rPr lang="ru-RU" smtClean="0"/>
              <a:t>‹#›</a:t>
            </a:fld>
            <a:endParaRPr lang="ru-RU"/>
          </a:p>
        </p:txBody>
      </p:sp>
    </p:spTree>
    <p:extLst>
      <p:ext uri="{BB962C8B-B14F-4D97-AF65-F5344CB8AC3E}">
        <p14:creationId xmlns:p14="http://schemas.microsoft.com/office/powerpoint/2010/main" val="20213415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5699898" y="1219200"/>
            <a:ext cx="16787852" cy="5791200"/>
          </a:xfrm>
        </p:spPr>
        <p:txBody>
          <a:bodyPr anchor="ctr">
            <a:normAutofit/>
          </a:bodyPr>
          <a:lstStyle>
            <a:lvl1pPr algn="l">
              <a:defRPr sz="9600" b="0" cap="none"/>
            </a:lvl1pPr>
          </a:lstStyle>
          <a:p>
            <a:r>
              <a:rPr lang="ru-RU"/>
              <a:t>Образец заголовка</a:t>
            </a:r>
            <a:endParaRPr lang="en-US" dirty="0"/>
          </a:p>
        </p:txBody>
      </p:sp>
      <p:sp>
        <p:nvSpPr>
          <p:cNvPr id="21" name="Text Placeholder 9"/>
          <p:cNvSpPr>
            <a:spLocks noGrp="1"/>
          </p:cNvSpPr>
          <p:nvPr>
            <p:ph type="body" sz="quarter" idx="13"/>
          </p:nvPr>
        </p:nvSpPr>
        <p:spPr>
          <a:xfrm>
            <a:off x="5178424" y="8686800"/>
            <a:ext cx="17830800" cy="1676400"/>
          </a:xfrm>
        </p:spPr>
        <p:txBody>
          <a:bodyPr anchor="b">
            <a:noAutofit/>
          </a:bodyPr>
          <a:lstStyle>
            <a:lvl1pPr marL="0" indent="0">
              <a:buFontTx/>
              <a:buNone/>
              <a:defRPr sz="4800">
                <a:solidFill>
                  <a:schemeClr val="accent1"/>
                </a:solidFill>
              </a:defRPr>
            </a:lvl1pPr>
            <a:lvl2pPr marL="914400" indent="0">
              <a:buFontTx/>
              <a:buNone/>
              <a:defRPr/>
            </a:lvl2pPr>
            <a:lvl3pPr marL="1828800" indent="0">
              <a:buFontTx/>
              <a:buNone/>
              <a:defRPr/>
            </a:lvl3pPr>
            <a:lvl4pPr marL="2743200" indent="0">
              <a:buFontTx/>
              <a:buNone/>
              <a:defRPr/>
            </a:lvl4pPr>
            <a:lvl5pPr marL="3657600" indent="0">
              <a:buFontTx/>
              <a:buNone/>
              <a:defRPr/>
            </a:lvl5pPr>
          </a:lstStyle>
          <a:p>
            <a:pPr lvl="0"/>
            <a:r>
              <a:rPr lang="ru-RU"/>
              <a:t>Образец текста</a:t>
            </a:r>
          </a:p>
        </p:txBody>
      </p:sp>
      <p:sp>
        <p:nvSpPr>
          <p:cNvPr id="4" name="Text Placeholder 3"/>
          <p:cNvSpPr>
            <a:spLocks noGrp="1"/>
          </p:cNvSpPr>
          <p:nvPr>
            <p:ph type="body" sz="half" idx="2"/>
          </p:nvPr>
        </p:nvSpPr>
        <p:spPr>
          <a:xfrm>
            <a:off x="5178426" y="10363200"/>
            <a:ext cx="17830800" cy="1459244"/>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9/6/2022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8377" y="9823451"/>
            <a:ext cx="3177054" cy="101459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1063625" y="9966175"/>
            <a:ext cx="1559534" cy="730250"/>
          </a:xfrm>
        </p:spPr>
        <p:txBody>
          <a:bodyPr/>
          <a:lstStyle/>
          <a:p>
            <a:fld id="{86CB4B4D-7CA3-9044-876B-883B54F8677D}" type="slidenum">
              <a:rPr lang="ru-RU" smtClean="0"/>
              <a:t>‹#›</a:t>
            </a:fld>
            <a:endParaRPr lang="ru-RU"/>
          </a:p>
        </p:txBody>
      </p:sp>
      <p:sp>
        <p:nvSpPr>
          <p:cNvPr id="17" name="TextBox 16"/>
          <p:cNvSpPr txBox="1"/>
          <p:nvPr/>
        </p:nvSpPr>
        <p:spPr>
          <a:xfrm>
            <a:off x="4935304" y="1296010"/>
            <a:ext cx="1219200" cy="1169552"/>
          </a:xfrm>
          <a:prstGeom prst="rect">
            <a:avLst/>
          </a:prstGeom>
        </p:spPr>
        <p:txBody>
          <a:bodyPr vert="horz" lIns="182880" tIns="91440" rIns="182880" bIns="91440" rtlCol="0" anchor="ctr">
            <a:noAutofit/>
          </a:bodyPr>
          <a:lstStyle/>
          <a:p>
            <a:pPr lvl="0"/>
            <a:r>
              <a:rPr lang="en-US" sz="16000" baseline="0" dirty="0">
                <a:ln w="3175" cmpd="sng">
                  <a:noFill/>
                </a:ln>
                <a:solidFill>
                  <a:schemeClr val="accent1"/>
                </a:solidFill>
                <a:effectLst/>
                <a:latin typeface="Arial"/>
              </a:rPr>
              <a:t>“</a:t>
            </a:r>
          </a:p>
        </p:txBody>
      </p:sp>
      <p:sp>
        <p:nvSpPr>
          <p:cNvPr id="18" name="TextBox 17"/>
          <p:cNvSpPr txBox="1"/>
          <p:nvPr/>
        </p:nvSpPr>
        <p:spPr>
          <a:xfrm>
            <a:off x="22229704" y="5810612"/>
            <a:ext cx="1219200" cy="1169552"/>
          </a:xfrm>
          <a:prstGeom prst="rect">
            <a:avLst/>
          </a:prstGeom>
        </p:spPr>
        <p:txBody>
          <a:bodyPr vert="horz" lIns="182880" tIns="91440" rIns="182880" bIns="91440" rtlCol="0" anchor="ctr">
            <a:noAutofit/>
          </a:bodyPr>
          <a:lstStyle/>
          <a:p>
            <a:pPr lvl="0"/>
            <a:r>
              <a:rPr lang="en-US" sz="16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7726305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5178425" y="1254814"/>
            <a:ext cx="17830798" cy="5760040"/>
          </a:xfrm>
        </p:spPr>
        <p:txBody>
          <a:bodyPr anchor="ctr">
            <a:normAutofit/>
          </a:bodyPr>
          <a:lstStyle>
            <a:lvl1pPr algn="l">
              <a:defRPr sz="9600" b="0"/>
            </a:lvl1pPr>
          </a:lstStyle>
          <a:p>
            <a:r>
              <a:rPr lang="ru-RU"/>
              <a:t>Образец заголовка</a:t>
            </a:r>
            <a:endParaRPr lang="en-US" dirty="0"/>
          </a:p>
        </p:txBody>
      </p:sp>
      <p:sp>
        <p:nvSpPr>
          <p:cNvPr id="21" name="Text Placeholder 9"/>
          <p:cNvSpPr>
            <a:spLocks noGrp="1"/>
          </p:cNvSpPr>
          <p:nvPr>
            <p:ph type="body" sz="quarter" idx="13"/>
          </p:nvPr>
        </p:nvSpPr>
        <p:spPr>
          <a:xfrm>
            <a:off x="5178424" y="8686800"/>
            <a:ext cx="17830800" cy="1676400"/>
          </a:xfrm>
        </p:spPr>
        <p:txBody>
          <a:bodyPr anchor="b">
            <a:noAutofit/>
          </a:bodyPr>
          <a:lstStyle>
            <a:lvl1pPr marL="0" indent="0">
              <a:buFontTx/>
              <a:buNone/>
              <a:defRPr sz="4800">
                <a:solidFill>
                  <a:schemeClr val="accent1"/>
                </a:solidFill>
              </a:defRPr>
            </a:lvl1pPr>
            <a:lvl2pPr marL="914400" indent="0">
              <a:buFontTx/>
              <a:buNone/>
              <a:defRPr/>
            </a:lvl2pPr>
            <a:lvl3pPr marL="1828800" indent="0">
              <a:buFontTx/>
              <a:buNone/>
              <a:defRPr/>
            </a:lvl3pPr>
            <a:lvl4pPr marL="2743200" indent="0">
              <a:buFontTx/>
              <a:buNone/>
              <a:defRPr/>
            </a:lvl4pPr>
            <a:lvl5pPr marL="3657600" indent="0">
              <a:buFontTx/>
              <a:buNone/>
              <a:defRPr/>
            </a:lvl5pPr>
          </a:lstStyle>
          <a:p>
            <a:pPr lvl="0"/>
            <a:r>
              <a:rPr lang="ru-RU"/>
              <a:t>Образец текста</a:t>
            </a:r>
          </a:p>
        </p:txBody>
      </p:sp>
      <p:sp>
        <p:nvSpPr>
          <p:cNvPr id="4" name="Text Placeholder 3"/>
          <p:cNvSpPr>
            <a:spLocks noGrp="1"/>
          </p:cNvSpPr>
          <p:nvPr>
            <p:ph type="body" sz="half" idx="2"/>
          </p:nvPr>
        </p:nvSpPr>
        <p:spPr>
          <a:xfrm>
            <a:off x="5178426" y="10363200"/>
            <a:ext cx="17830800" cy="1459244"/>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9/6/2022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8377" y="9823451"/>
            <a:ext cx="3177054" cy="101459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1063625" y="9966175"/>
            <a:ext cx="1559534" cy="730250"/>
          </a:xfrm>
        </p:spPr>
        <p:txBody>
          <a:bodyPr/>
          <a:lstStyle/>
          <a:p>
            <a:fld id="{86CB4B4D-7CA3-9044-876B-883B54F8677D}" type="slidenum">
              <a:rPr lang="ru-RU" smtClean="0"/>
              <a:t>‹#›</a:t>
            </a:fld>
            <a:endParaRPr lang="ru-RU"/>
          </a:p>
        </p:txBody>
      </p:sp>
    </p:spTree>
    <p:extLst>
      <p:ext uri="{BB962C8B-B14F-4D97-AF65-F5344CB8AC3E}">
        <p14:creationId xmlns:p14="http://schemas.microsoft.com/office/powerpoint/2010/main" val="38016044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9/6/2022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8377" y="1428751"/>
            <a:ext cx="3177054" cy="101459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6CB4B4D-7CA3-9044-876B-883B54F8677D}" type="slidenum">
              <a:rPr lang="ru-RU" smtClean="0"/>
              <a:t>‹#›</a:t>
            </a:fld>
            <a:endParaRPr lang="ru-RU"/>
          </a:p>
        </p:txBody>
      </p:sp>
    </p:spTree>
    <p:extLst>
      <p:ext uri="{BB962C8B-B14F-4D97-AF65-F5344CB8AC3E}">
        <p14:creationId xmlns:p14="http://schemas.microsoft.com/office/powerpoint/2010/main" val="25233386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8589625" y="1254811"/>
            <a:ext cx="4415202" cy="10567634"/>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5178424" y="1254811"/>
            <a:ext cx="12954000" cy="1056763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8377" y="1428751"/>
            <a:ext cx="3177054" cy="101459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6CB4B4D-7CA3-9044-876B-883B54F8677D}" type="slidenum">
              <a:rPr lang="ru-RU" smtClean="0"/>
              <a:t>‹#›</a:t>
            </a:fld>
            <a:endParaRPr lang="ru-RU"/>
          </a:p>
        </p:txBody>
      </p:sp>
    </p:spTree>
    <p:extLst>
      <p:ext uri="{BB962C8B-B14F-4D97-AF65-F5344CB8AC3E}">
        <p14:creationId xmlns:p14="http://schemas.microsoft.com/office/powerpoint/2010/main" val="10550304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amp; Subtitle (with placeholder)">
    <p:spTree>
      <p:nvGrpSpPr>
        <p:cNvPr id="1" name=""/>
        <p:cNvGrpSpPr/>
        <p:nvPr/>
      </p:nvGrpSpPr>
      <p:grpSpPr>
        <a:xfrm>
          <a:off x="0" y="0"/>
          <a:ext cx="0" cy="0"/>
          <a:chOff x="0" y="0"/>
          <a:chExt cx="0" cy="0"/>
        </a:xfrm>
      </p:grpSpPr>
      <p:sp>
        <p:nvSpPr>
          <p:cNvPr id="3" name="Рисунок 2">
            <a:extLst>
              <a:ext uri="{FF2B5EF4-FFF2-40B4-BE49-F238E27FC236}">
                <a16:creationId xmlns:a16="http://schemas.microsoft.com/office/drawing/2014/main" xmlns="" id="{89A23BBF-421D-49FA-9490-19494F2AA043}"/>
              </a:ext>
            </a:extLst>
          </p:cNvPr>
          <p:cNvSpPr>
            <a:spLocks noGrp="1"/>
          </p:cNvSpPr>
          <p:nvPr>
            <p:ph type="pic" sz="quarter" idx="10" hasCustomPrompt="1"/>
          </p:nvPr>
        </p:nvSpPr>
        <p:spPr>
          <a:xfrm>
            <a:off x="1897063" y="2035175"/>
            <a:ext cx="3589337" cy="3382963"/>
          </a:xfrm>
        </p:spPr>
        <p:txBody>
          <a:bodyPr anchor="t">
            <a:normAutofit/>
          </a:bodyPr>
          <a:lstStyle>
            <a:lvl1pPr marL="0" indent="0" algn="ctr">
              <a:buNone/>
              <a:defRPr sz="2800"/>
            </a:lvl1pPr>
          </a:lstStyle>
          <a:p>
            <a:r>
              <a:rPr lang="en-US" dirty="0"/>
              <a:t>picture</a:t>
            </a:r>
            <a:endParaRPr lang="ru-RU" dirty="0"/>
          </a:p>
        </p:txBody>
      </p:sp>
      <p:sp>
        <p:nvSpPr>
          <p:cNvPr id="7" name="Рисунок 2">
            <a:extLst>
              <a:ext uri="{FF2B5EF4-FFF2-40B4-BE49-F238E27FC236}">
                <a16:creationId xmlns:a16="http://schemas.microsoft.com/office/drawing/2014/main" xmlns="" id="{02FE6B0B-8246-4663-9DC2-906C2CC4EFD0}"/>
              </a:ext>
            </a:extLst>
          </p:cNvPr>
          <p:cNvSpPr>
            <a:spLocks noGrp="1"/>
          </p:cNvSpPr>
          <p:nvPr>
            <p:ph type="pic" sz="quarter" idx="11" hasCustomPrompt="1"/>
          </p:nvPr>
        </p:nvSpPr>
        <p:spPr>
          <a:xfrm>
            <a:off x="5791200" y="2048893"/>
            <a:ext cx="3589337" cy="3382963"/>
          </a:xfrm>
        </p:spPr>
        <p:txBody>
          <a:bodyPr anchor="t">
            <a:normAutofit/>
          </a:bodyPr>
          <a:lstStyle>
            <a:lvl1pPr marL="0" indent="0" algn="ctr">
              <a:buNone/>
              <a:defRPr sz="2800"/>
            </a:lvl1pPr>
          </a:lstStyle>
          <a:p>
            <a:r>
              <a:rPr lang="en-US" dirty="0"/>
              <a:t>picture</a:t>
            </a:r>
            <a:endParaRPr lang="ru-RU" dirty="0"/>
          </a:p>
        </p:txBody>
      </p:sp>
      <p:sp>
        <p:nvSpPr>
          <p:cNvPr id="8" name="Рисунок 2">
            <a:extLst>
              <a:ext uri="{FF2B5EF4-FFF2-40B4-BE49-F238E27FC236}">
                <a16:creationId xmlns:a16="http://schemas.microsoft.com/office/drawing/2014/main" xmlns="" id="{184EBB26-0B91-4A8F-885B-A80F25E2D76E}"/>
              </a:ext>
            </a:extLst>
          </p:cNvPr>
          <p:cNvSpPr>
            <a:spLocks noGrp="1"/>
          </p:cNvSpPr>
          <p:nvPr>
            <p:ph type="pic" sz="quarter" idx="12" hasCustomPrompt="1"/>
          </p:nvPr>
        </p:nvSpPr>
        <p:spPr>
          <a:xfrm>
            <a:off x="9685337" y="2048893"/>
            <a:ext cx="3589337" cy="3382963"/>
          </a:xfrm>
        </p:spPr>
        <p:txBody>
          <a:bodyPr anchor="t">
            <a:normAutofit/>
          </a:bodyPr>
          <a:lstStyle>
            <a:lvl1pPr marL="0" indent="0" algn="ctr">
              <a:buNone/>
              <a:defRPr sz="2800"/>
            </a:lvl1pPr>
          </a:lstStyle>
          <a:p>
            <a:r>
              <a:rPr lang="en-US" dirty="0"/>
              <a:t>picture</a:t>
            </a:r>
            <a:endParaRPr lang="ru-RU" dirty="0"/>
          </a:p>
        </p:txBody>
      </p:sp>
      <p:sp>
        <p:nvSpPr>
          <p:cNvPr id="9" name="Рисунок 2">
            <a:extLst>
              <a:ext uri="{FF2B5EF4-FFF2-40B4-BE49-F238E27FC236}">
                <a16:creationId xmlns:a16="http://schemas.microsoft.com/office/drawing/2014/main" xmlns="" id="{F21F24B1-A75E-4EF0-90E4-9987A947F6D9}"/>
              </a:ext>
            </a:extLst>
          </p:cNvPr>
          <p:cNvSpPr>
            <a:spLocks noGrp="1"/>
          </p:cNvSpPr>
          <p:nvPr>
            <p:ph type="pic" sz="quarter" idx="13" hasCustomPrompt="1"/>
          </p:nvPr>
        </p:nvSpPr>
        <p:spPr>
          <a:xfrm>
            <a:off x="13579474" y="2035174"/>
            <a:ext cx="3589337" cy="3382963"/>
          </a:xfrm>
        </p:spPr>
        <p:txBody>
          <a:bodyPr anchor="t">
            <a:normAutofit/>
          </a:bodyPr>
          <a:lstStyle>
            <a:lvl1pPr marL="0" indent="0" algn="ctr">
              <a:buNone/>
              <a:defRPr sz="2800"/>
            </a:lvl1pPr>
          </a:lstStyle>
          <a:p>
            <a:r>
              <a:rPr lang="en-US" dirty="0"/>
              <a:t>picture</a:t>
            </a:r>
            <a:endParaRPr lang="ru-RU" dirty="0"/>
          </a:p>
        </p:txBody>
      </p:sp>
      <p:sp>
        <p:nvSpPr>
          <p:cNvPr id="10" name="Рисунок 2">
            <a:extLst>
              <a:ext uri="{FF2B5EF4-FFF2-40B4-BE49-F238E27FC236}">
                <a16:creationId xmlns:a16="http://schemas.microsoft.com/office/drawing/2014/main" xmlns="" id="{504A6795-464A-4419-B70B-C9909320261E}"/>
              </a:ext>
            </a:extLst>
          </p:cNvPr>
          <p:cNvSpPr>
            <a:spLocks noGrp="1"/>
          </p:cNvSpPr>
          <p:nvPr>
            <p:ph type="pic" sz="quarter" idx="14" hasCustomPrompt="1"/>
          </p:nvPr>
        </p:nvSpPr>
        <p:spPr>
          <a:xfrm>
            <a:off x="1897062" y="5707153"/>
            <a:ext cx="3589337" cy="3382963"/>
          </a:xfrm>
        </p:spPr>
        <p:txBody>
          <a:bodyPr anchor="t">
            <a:normAutofit/>
          </a:bodyPr>
          <a:lstStyle>
            <a:lvl1pPr marL="0" indent="0" algn="ctr">
              <a:buNone/>
              <a:defRPr sz="2800"/>
            </a:lvl1pPr>
          </a:lstStyle>
          <a:p>
            <a:r>
              <a:rPr lang="en-US" dirty="0"/>
              <a:t>picture</a:t>
            </a:r>
            <a:endParaRPr lang="ru-RU" dirty="0"/>
          </a:p>
        </p:txBody>
      </p:sp>
      <p:sp>
        <p:nvSpPr>
          <p:cNvPr id="14" name="Рисунок 2">
            <a:extLst>
              <a:ext uri="{FF2B5EF4-FFF2-40B4-BE49-F238E27FC236}">
                <a16:creationId xmlns:a16="http://schemas.microsoft.com/office/drawing/2014/main" xmlns="" id="{074C769C-20FD-4407-A25C-ABFFBAC87BCC}"/>
              </a:ext>
            </a:extLst>
          </p:cNvPr>
          <p:cNvSpPr>
            <a:spLocks noGrp="1"/>
          </p:cNvSpPr>
          <p:nvPr>
            <p:ph type="pic" sz="quarter" idx="15" hasCustomPrompt="1"/>
          </p:nvPr>
        </p:nvSpPr>
        <p:spPr>
          <a:xfrm>
            <a:off x="5791200" y="5707153"/>
            <a:ext cx="3589337" cy="3382963"/>
          </a:xfrm>
        </p:spPr>
        <p:txBody>
          <a:bodyPr anchor="t">
            <a:normAutofit/>
          </a:bodyPr>
          <a:lstStyle>
            <a:lvl1pPr marL="0" indent="0" algn="ctr">
              <a:buNone/>
              <a:defRPr sz="2800"/>
            </a:lvl1pPr>
          </a:lstStyle>
          <a:p>
            <a:r>
              <a:rPr lang="en-US" dirty="0"/>
              <a:t>picture</a:t>
            </a:r>
            <a:endParaRPr lang="ru-RU" dirty="0"/>
          </a:p>
        </p:txBody>
      </p:sp>
      <p:sp>
        <p:nvSpPr>
          <p:cNvPr id="15" name="Рисунок 2">
            <a:extLst>
              <a:ext uri="{FF2B5EF4-FFF2-40B4-BE49-F238E27FC236}">
                <a16:creationId xmlns:a16="http://schemas.microsoft.com/office/drawing/2014/main" xmlns="" id="{FE67BB7D-943C-4708-86DA-21656E286506}"/>
              </a:ext>
            </a:extLst>
          </p:cNvPr>
          <p:cNvSpPr>
            <a:spLocks noGrp="1"/>
          </p:cNvSpPr>
          <p:nvPr>
            <p:ph type="pic" sz="quarter" idx="16" hasCustomPrompt="1"/>
          </p:nvPr>
        </p:nvSpPr>
        <p:spPr>
          <a:xfrm>
            <a:off x="9685336" y="5707152"/>
            <a:ext cx="3589337" cy="3382963"/>
          </a:xfrm>
        </p:spPr>
        <p:txBody>
          <a:bodyPr anchor="t">
            <a:normAutofit/>
          </a:bodyPr>
          <a:lstStyle>
            <a:lvl1pPr marL="0" indent="0" algn="ctr">
              <a:buNone/>
              <a:defRPr sz="2800"/>
            </a:lvl1pPr>
          </a:lstStyle>
          <a:p>
            <a:r>
              <a:rPr lang="en-US" dirty="0"/>
              <a:t>picture</a:t>
            </a:r>
            <a:endParaRPr lang="ru-RU" dirty="0"/>
          </a:p>
        </p:txBody>
      </p:sp>
      <p:sp>
        <p:nvSpPr>
          <p:cNvPr id="16" name="Рисунок 2">
            <a:extLst>
              <a:ext uri="{FF2B5EF4-FFF2-40B4-BE49-F238E27FC236}">
                <a16:creationId xmlns:a16="http://schemas.microsoft.com/office/drawing/2014/main" xmlns="" id="{2D504453-77DF-4F7C-A63B-95104CDE2713}"/>
              </a:ext>
            </a:extLst>
          </p:cNvPr>
          <p:cNvSpPr>
            <a:spLocks noGrp="1"/>
          </p:cNvSpPr>
          <p:nvPr>
            <p:ph type="pic" sz="quarter" idx="17" hasCustomPrompt="1"/>
          </p:nvPr>
        </p:nvSpPr>
        <p:spPr>
          <a:xfrm>
            <a:off x="13579472" y="5707151"/>
            <a:ext cx="3589337" cy="3382963"/>
          </a:xfrm>
        </p:spPr>
        <p:txBody>
          <a:bodyPr anchor="t">
            <a:normAutofit/>
          </a:bodyPr>
          <a:lstStyle>
            <a:lvl1pPr marL="0" indent="0" algn="ctr">
              <a:buNone/>
              <a:defRPr sz="2800"/>
            </a:lvl1pPr>
          </a:lstStyle>
          <a:p>
            <a:r>
              <a:rPr lang="en-US" dirty="0"/>
              <a:t>picture</a:t>
            </a:r>
            <a:endParaRPr lang="ru-RU" dirty="0"/>
          </a:p>
        </p:txBody>
      </p:sp>
    </p:spTree>
    <p:extLst>
      <p:ext uri="{BB962C8B-B14F-4D97-AF65-F5344CB8AC3E}">
        <p14:creationId xmlns:p14="http://schemas.microsoft.com/office/powerpoint/2010/main" val="19420553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5185851" y="1248220"/>
            <a:ext cx="17823374" cy="2561780"/>
          </a:xfrm>
        </p:spPr>
        <p:txBody>
          <a:bodyPr/>
          <a:lstStyle/>
          <a:p>
            <a:r>
              <a:rPr lang="ru-RU"/>
              <a:t>Образец заголовка</a:t>
            </a:r>
            <a:endParaRPr lang="en-US" dirty="0"/>
          </a:p>
        </p:txBody>
      </p:sp>
      <p:sp>
        <p:nvSpPr>
          <p:cNvPr id="3" name="Content Placeholder 2"/>
          <p:cNvSpPr>
            <a:spLocks noGrp="1"/>
          </p:cNvSpPr>
          <p:nvPr>
            <p:ph idx="1"/>
          </p:nvPr>
        </p:nvSpPr>
        <p:spPr>
          <a:xfrm>
            <a:off x="5178424" y="4267200"/>
            <a:ext cx="17830800" cy="755524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8377" y="1428751"/>
            <a:ext cx="3177054" cy="101459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6CB4B4D-7CA3-9044-876B-883B54F8677D}" type="slidenum">
              <a:rPr lang="ru-RU" smtClean="0"/>
              <a:t>‹#›</a:t>
            </a:fld>
            <a:endParaRPr lang="ru-RU"/>
          </a:p>
        </p:txBody>
      </p:sp>
    </p:spTree>
    <p:extLst>
      <p:ext uri="{BB962C8B-B14F-4D97-AF65-F5344CB8AC3E}">
        <p14:creationId xmlns:p14="http://schemas.microsoft.com/office/powerpoint/2010/main" val="38154377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5178425" y="4117500"/>
            <a:ext cx="17830798" cy="2937600"/>
          </a:xfrm>
        </p:spPr>
        <p:txBody>
          <a:bodyPr anchor="b"/>
          <a:lstStyle>
            <a:lvl1pPr algn="l">
              <a:defRPr sz="8000" b="0" cap="none"/>
            </a:lvl1pPr>
          </a:lstStyle>
          <a:p>
            <a:r>
              <a:rPr lang="ru-RU"/>
              <a:t>Образец заголовка</a:t>
            </a:r>
            <a:endParaRPr lang="en-US" dirty="0"/>
          </a:p>
        </p:txBody>
      </p:sp>
      <p:sp>
        <p:nvSpPr>
          <p:cNvPr id="3" name="Text Placeholder 2"/>
          <p:cNvSpPr>
            <a:spLocks noGrp="1"/>
          </p:cNvSpPr>
          <p:nvPr>
            <p:ph type="body" idx="1"/>
          </p:nvPr>
        </p:nvSpPr>
        <p:spPr>
          <a:xfrm>
            <a:off x="5178425" y="7060258"/>
            <a:ext cx="17830798" cy="1720800"/>
          </a:xfrm>
        </p:spPr>
        <p:txBody>
          <a:bodyPr anchor="t"/>
          <a:lstStyle>
            <a:lvl1pPr marL="0" indent="0" algn="l">
              <a:buNone/>
              <a:defRPr sz="4000">
                <a:solidFill>
                  <a:schemeClr val="tx1">
                    <a:lumMod val="65000"/>
                    <a:lumOff val="35000"/>
                  </a:schemeClr>
                </a:solidFill>
              </a:defRPr>
            </a:lvl1pPr>
            <a:lvl2pPr marL="914400" indent="0">
              <a:buNone/>
              <a:defRPr sz="3600">
                <a:solidFill>
                  <a:schemeClr val="tx1">
                    <a:tint val="75000"/>
                  </a:schemeClr>
                </a:solidFill>
              </a:defRPr>
            </a:lvl2pPr>
            <a:lvl3pPr marL="1828800" indent="0">
              <a:buNone/>
              <a:defRPr sz="3200">
                <a:solidFill>
                  <a:schemeClr val="tx1">
                    <a:tint val="75000"/>
                  </a:schemeClr>
                </a:solidFill>
              </a:defRPr>
            </a:lvl3pPr>
            <a:lvl4pPr marL="2743200" indent="0">
              <a:buNone/>
              <a:defRPr sz="2800">
                <a:solidFill>
                  <a:schemeClr val="tx1">
                    <a:tint val="75000"/>
                  </a:schemeClr>
                </a:solidFill>
              </a:defRPr>
            </a:lvl4pPr>
            <a:lvl5pPr marL="3657600" indent="0">
              <a:buNone/>
              <a:defRPr sz="2800">
                <a:solidFill>
                  <a:schemeClr val="tx1">
                    <a:tint val="75000"/>
                  </a:schemeClr>
                </a:solidFill>
              </a:defRPr>
            </a:lvl5pPr>
            <a:lvl6pPr marL="4572000" indent="0">
              <a:buNone/>
              <a:defRPr sz="2800">
                <a:solidFill>
                  <a:schemeClr val="tx1">
                    <a:tint val="75000"/>
                  </a:schemeClr>
                </a:solidFill>
              </a:defRPr>
            </a:lvl6pPr>
            <a:lvl7pPr marL="5486400" indent="0">
              <a:buNone/>
              <a:defRPr sz="2800">
                <a:solidFill>
                  <a:schemeClr val="tx1">
                    <a:tint val="75000"/>
                  </a:schemeClr>
                </a:solidFill>
              </a:defRPr>
            </a:lvl7pPr>
            <a:lvl8pPr marL="6400800" indent="0">
              <a:buNone/>
              <a:defRPr sz="2800">
                <a:solidFill>
                  <a:schemeClr val="tx1">
                    <a:tint val="75000"/>
                  </a:schemeClr>
                </a:solidFill>
              </a:defRPr>
            </a:lvl8pPr>
            <a:lvl9pPr marL="7315200" indent="0">
              <a:buNone/>
              <a:defRPr sz="28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9/6/2022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8377" y="6356351"/>
            <a:ext cx="3177054" cy="101459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1063625" y="6488279"/>
            <a:ext cx="1559534" cy="730250"/>
          </a:xfrm>
        </p:spPr>
        <p:txBody>
          <a:bodyPr/>
          <a:lstStyle/>
          <a:p>
            <a:fld id="{86CB4B4D-7CA3-9044-876B-883B54F8677D}" type="slidenum">
              <a:rPr lang="ru-RU" smtClean="0"/>
              <a:t>‹#›</a:t>
            </a:fld>
            <a:endParaRPr lang="ru-RU"/>
          </a:p>
        </p:txBody>
      </p:sp>
    </p:spTree>
    <p:extLst>
      <p:ext uri="{BB962C8B-B14F-4D97-AF65-F5344CB8AC3E}">
        <p14:creationId xmlns:p14="http://schemas.microsoft.com/office/powerpoint/2010/main" val="2495887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5178424" y="4267200"/>
            <a:ext cx="8627728" cy="7555244"/>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14381494" y="4252444"/>
            <a:ext cx="8627728" cy="7555244"/>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9/6/2022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8377" y="1428751"/>
            <a:ext cx="3177054" cy="101459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1063625" y="1575565"/>
            <a:ext cx="1559534" cy="730250"/>
          </a:xfrm>
        </p:spPr>
        <p:txBody>
          <a:bodyPr/>
          <a:lstStyle/>
          <a:p>
            <a:fld id="{86CB4B4D-7CA3-9044-876B-883B54F8677D}" type="slidenum">
              <a:rPr lang="ru-RU" smtClean="0"/>
              <a:t>‹#›</a:t>
            </a:fld>
            <a:endParaRPr lang="ru-RU"/>
          </a:p>
        </p:txBody>
      </p:sp>
    </p:spTree>
    <p:extLst>
      <p:ext uri="{BB962C8B-B14F-4D97-AF65-F5344CB8AC3E}">
        <p14:creationId xmlns:p14="http://schemas.microsoft.com/office/powerpoint/2010/main" val="642206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5878746" y="3945406"/>
            <a:ext cx="7985464" cy="1152524"/>
          </a:xfrm>
        </p:spPr>
        <p:txBody>
          <a:bodyPr anchor="b">
            <a:noAutofit/>
          </a:bodyPr>
          <a:lstStyle>
            <a:lvl1pPr marL="0" indent="0">
              <a:buNone/>
              <a:defRPr sz="4800" b="0"/>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ru-RU"/>
              <a:t>Образец текста</a:t>
            </a:r>
          </a:p>
        </p:txBody>
      </p:sp>
      <p:sp>
        <p:nvSpPr>
          <p:cNvPr id="4" name="Content Placeholder 3"/>
          <p:cNvSpPr>
            <a:spLocks noGrp="1"/>
          </p:cNvSpPr>
          <p:nvPr>
            <p:ph sz="half" idx="2"/>
          </p:nvPr>
        </p:nvSpPr>
        <p:spPr>
          <a:xfrm>
            <a:off x="5178425" y="5097932"/>
            <a:ext cx="8685786" cy="670812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15013259" y="3938950"/>
            <a:ext cx="7998002" cy="1152524"/>
          </a:xfrm>
        </p:spPr>
        <p:txBody>
          <a:bodyPr anchor="b">
            <a:noAutofit/>
          </a:bodyPr>
          <a:lstStyle>
            <a:lvl1pPr marL="0" indent="0">
              <a:buNone/>
              <a:defRPr sz="4800" b="0"/>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ru-RU"/>
              <a:t>Образец текста</a:t>
            </a:r>
          </a:p>
        </p:txBody>
      </p:sp>
      <p:sp>
        <p:nvSpPr>
          <p:cNvPr id="6" name="Content Placeholder 5"/>
          <p:cNvSpPr>
            <a:spLocks noGrp="1"/>
          </p:cNvSpPr>
          <p:nvPr>
            <p:ph sz="quarter" idx="4"/>
          </p:nvPr>
        </p:nvSpPr>
        <p:spPr>
          <a:xfrm>
            <a:off x="14333914" y="5091476"/>
            <a:ext cx="8677348" cy="670812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9/6/2022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8377" y="1428751"/>
            <a:ext cx="3177054" cy="101459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1063625" y="1575565"/>
            <a:ext cx="1559534" cy="730250"/>
          </a:xfrm>
        </p:spPr>
        <p:txBody>
          <a:bodyPr/>
          <a:lstStyle/>
          <a:p>
            <a:fld id="{86CB4B4D-7CA3-9044-876B-883B54F8677D}" type="slidenum">
              <a:rPr lang="ru-RU" smtClean="0"/>
              <a:t>‹#›</a:t>
            </a:fld>
            <a:endParaRPr lang="ru-RU"/>
          </a:p>
        </p:txBody>
      </p:sp>
    </p:spTree>
    <p:extLst>
      <p:ext uri="{BB962C8B-B14F-4D97-AF65-F5344CB8AC3E}">
        <p14:creationId xmlns:p14="http://schemas.microsoft.com/office/powerpoint/2010/main" val="1126118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8377" y="1428751"/>
            <a:ext cx="3177054" cy="101459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86CB4B4D-7CA3-9044-876B-883B54F8677D}" type="slidenum">
              <a:rPr lang="ru-RU" smtClean="0"/>
              <a:t>‹#›</a:t>
            </a:fld>
            <a:endParaRPr lang="ru-RU"/>
          </a:p>
        </p:txBody>
      </p:sp>
    </p:spTree>
    <p:extLst>
      <p:ext uri="{BB962C8B-B14F-4D97-AF65-F5344CB8AC3E}">
        <p14:creationId xmlns:p14="http://schemas.microsoft.com/office/powerpoint/2010/main" val="2286858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9/6/2022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8377" y="1428751"/>
            <a:ext cx="3177054" cy="101459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86CB4B4D-7CA3-9044-876B-883B54F8677D}" type="slidenum">
              <a:rPr lang="ru-RU" smtClean="0"/>
              <a:t>‹#›</a:t>
            </a:fld>
            <a:endParaRPr lang="ru-RU"/>
          </a:p>
        </p:txBody>
      </p:sp>
    </p:spTree>
    <p:extLst>
      <p:ext uri="{BB962C8B-B14F-4D97-AF65-F5344CB8AC3E}">
        <p14:creationId xmlns:p14="http://schemas.microsoft.com/office/powerpoint/2010/main" val="2013523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178425" y="892176"/>
            <a:ext cx="7010398" cy="1952624"/>
          </a:xfrm>
        </p:spPr>
        <p:txBody>
          <a:bodyPr anchor="b"/>
          <a:lstStyle>
            <a:lvl1pPr algn="l">
              <a:defRPr sz="4000" b="0"/>
            </a:lvl1pPr>
          </a:lstStyle>
          <a:p>
            <a:r>
              <a:rPr lang="ru-RU"/>
              <a:t>Образец заголовка</a:t>
            </a:r>
            <a:endParaRPr lang="en-US" dirty="0"/>
          </a:p>
        </p:txBody>
      </p:sp>
      <p:sp>
        <p:nvSpPr>
          <p:cNvPr id="3" name="Content Placeholder 2"/>
          <p:cNvSpPr>
            <a:spLocks noGrp="1"/>
          </p:cNvSpPr>
          <p:nvPr>
            <p:ph idx="1"/>
          </p:nvPr>
        </p:nvSpPr>
        <p:spPr>
          <a:xfrm>
            <a:off x="12646024" y="892177"/>
            <a:ext cx="10363200" cy="10829926"/>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5178425" y="3197226"/>
            <a:ext cx="7010398" cy="8524872"/>
          </a:xfrm>
        </p:spPr>
        <p:txBody>
          <a:bodyPr/>
          <a:lstStyle>
            <a:lvl1pPr marL="0" indent="0">
              <a:buNone/>
              <a:defRPr sz="2800"/>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ru-RU"/>
              <a:t>Образец текста</a:t>
            </a:r>
          </a:p>
        </p:txBody>
      </p:sp>
      <p:sp>
        <p:nvSpPr>
          <p:cNvPr id="5" name="Date Placeholder 4"/>
          <p:cNvSpPr>
            <a:spLocks noGrp="1"/>
          </p:cNvSpPr>
          <p:nvPr>
            <p:ph type="dt" sz="half" idx="10"/>
          </p:nvPr>
        </p:nvSpPr>
        <p:spPr/>
        <p:txBody>
          <a:bodyPr/>
          <a:lstStyle/>
          <a:p>
            <a:fld id="{42A54C80-263E-416B-A8E0-580EDEADCBDC}" type="datetimeFigureOut">
              <a:rPr lang="en-US" smtClean="0"/>
              <a:t>9/6/2022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8377" y="1428751"/>
            <a:ext cx="3177054" cy="101459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86CB4B4D-7CA3-9044-876B-883B54F8677D}" type="slidenum">
              <a:rPr lang="ru-RU" smtClean="0"/>
              <a:t>‹#›</a:t>
            </a:fld>
            <a:endParaRPr lang="ru-RU"/>
          </a:p>
        </p:txBody>
      </p:sp>
    </p:spTree>
    <p:extLst>
      <p:ext uri="{BB962C8B-B14F-4D97-AF65-F5344CB8AC3E}">
        <p14:creationId xmlns:p14="http://schemas.microsoft.com/office/powerpoint/2010/main" val="2003599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178426" y="9601200"/>
            <a:ext cx="17830800" cy="1133476"/>
          </a:xfrm>
        </p:spPr>
        <p:txBody>
          <a:bodyPr anchor="b">
            <a:normAutofit/>
          </a:bodyPr>
          <a:lstStyle>
            <a:lvl1pPr algn="l">
              <a:defRPr sz="48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5178424" y="1269930"/>
            <a:ext cx="17830800" cy="7709940"/>
          </a:xfrm>
        </p:spPr>
        <p:txBody>
          <a:bodyPr anchor="t">
            <a:normAutofit/>
          </a:bodyPr>
          <a:lstStyle>
            <a:lvl1pPr marL="0" indent="0" algn="ctr">
              <a:buNone/>
              <a:defRPr sz="3200"/>
            </a:lvl1pPr>
            <a:lvl2pPr marL="914400" indent="0">
              <a:buNone/>
              <a:defRPr sz="3200"/>
            </a:lvl2pPr>
            <a:lvl3pPr marL="1828800" indent="0">
              <a:buNone/>
              <a:defRPr sz="3200"/>
            </a:lvl3pPr>
            <a:lvl4pPr marL="2743200" indent="0">
              <a:buNone/>
              <a:defRPr sz="3200"/>
            </a:lvl4pPr>
            <a:lvl5pPr marL="3657600" indent="0">
              <a:buNone/>
              <a:defRPr sz="3200"/>
            </a:lvl5pPr>
            <a:lvl6pPr marL="4572000" indent="0">
              <a:buNone/>
              <a:defRPr sz="3200"/>
            </a:lvl6pPr>
            <a:lvl7pPr marL="5486400" indent="0">
              <a:buNone/>
              <a:defRPr sz="3200"/>
            </a:lvl7pPr>
            <a:lvl8pPr marL="6400800" indent="0">
              <a:buNone/>
              <a:defRPr sz="3200"/>
            </a:lvl8pPr>
            <a:lvl9pPr marL="7315200" indent="0">
              <a:buNone/>
              <a:defRPr sz="3200"/>
            </a:lvl9pPr>
          </a:lstStyle>
          <a:p>
            <a:r>
              <a:rPr lang="ru-RU"/>
              <a:t>Вставка рисунка</a:t>
            </a:r>
            <a:endParaRPr lang="en-US" dirty="0"/>
          </a:p>
        </p:txBody>
      </p:sp>
      <p:sp>
        <p:nvSpPr>
          <p:cNvPr id="4" name="Text Placeholder 3"/>
          <p:cNvSpPr>
            <a:spLocks noGrp="1"/>
          </p:cNvSpPr>
          <p:nvPr>
            <p:ph type="body" sz="half" idx="2"/>
          </p:nvPr>
        </p:nvSpPr>
        <p:spPr>
          <a:xfrm>
            <a:off x="5178426" y="10734676"/>
            <a:ext cx="17830800" cy="987424"/>
          </a:xfrm>
        </p:spPr>
        <p:txBody>
          <a:bodyPr>
            <a:normAutofit/>
          </a:bodyPr>
          <a:lstStyle>
            <a:lvl1pPr marL="0" indent="0">
              <a:buNone/>
              <a:defRPr sz="2400"/>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9/6/2022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8377" y="9823451"/>
            <a:ext cx="3177054" cy="101459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1063625" y="9966175"/>
            <a:ext cx="1559534" cy="730250"/>
          </a:xfrm>
        </p:spPr>
        <p:txBody>
          <a:bodyPr/>
          <a:lstStyle/>
          <a:p>
            <a:fld id="{86CB4B4D-7CA3-9044-876B-883B54F8677D}" type="slidenum">
              <a:rPr lang="ru-RU" smtClean="0"/>
              <a:t>‹#›</a:t>
            </a:fld>
            <a:endParaRPr lang="ru-RU"/>
          </a:p>
        </p:txBody>
      </p:sp>
    </p:spTree>
    <p:extLst>
      <p:ext uri="{BB962C8B-B14F-4D97-AF65-F5344CB8AC3E}">
        <p14:creationId xmlns:p14="http://schemas.microsoft.com/office/powerpoint/2010/main" val="3975242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2" y="457200"/>
            <a:ext cx="5703032" cy="13277256"/>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54442" y="-1571"/>
            <a:ext cx="4713348" cy="13708078"/>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365760" cy="13716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5185849" y="1248220"/>
            <a:ext cx="17823374" cy="256178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5178424" y="4267200"/>
            <a:ext cx="17830800" cy="77724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20723225" y="12260874"/>
            <a:ext cx="2292566" cy="740792"/>
          </a:xfrm>
          <a:prstGeom prst="rect">
            <a:avLst/>
          </a:prstGeom>
        </p:spPr>
        <p:txBody>
          <a:bodyPr vert="horz" lIns="91440" tIns="45720" rIns="91440" bIns="45720" rtlCol="0" anchor="ctr"/>
          <a:lstStyle>
            <a:lvl1pPr algn="r">
              <a:defRPr sz="1800">
                <a:solidFill>
                  <a:schemeClr val="tx1">
                    <a:tint val="75000"/>
                  </a:schemeClr>
                </a:solidFill>
              </a:defRPr>
            </a:lvl1pPr>
          </a:lstStyle>
          <a:p>
            <a:fld id="{B61BEF0D-F0BB-DE4B-95CE-6DB70DBA9567}" type="datetimeFigureOut">
              <a:rPr lang="en-US" smtClean="0"/>
              <a:pPr/>
              <a:t>9/6/2022</a:t>
            </a:fld>
            <a:endParaRPr lang="en-US" dirty="0"/>
          </a:p>
        </p:txBody>
      </p:sp>
      <p:sp>
        <p:nvSpPr>
          <p:cNvPr id="5" name="Footer Placeholder 4"/>
          <p:cNvSpPr>
            <a:spLocks noGrp="1"/>
          </p:cNvSpPr>
          <p:nvPr>
            <p:ph type="ftr" sz="quarter" idx="3"/>
          </p:nvPr>
        </p:nvSpPr>
        <p:spPr>
          <a:xfrm>
            <a:off x="5178425" y="12271617"/>
            <a:ext cx="15239998" cy="730250"/>
          </a:xfrm>
          <a:prstGeom prst="rect">
            <a:avLst/>
          </a:prstGeom>
        </p:spPr>
        <p:txBody>
          <a:bodyPr vert="horz" lIns="91440" tIns="45720" rIns="91440" bIns="45720" rtlCol="0" anchor="ctr"/>
          <a:lstStyle>
            <a:lvl1pPr algn="l">
              <a:defRPr sz="18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1063625" y="1575565"/>
            <a:ext cx="1559534" cy="730250"/>
          </a:xfrm>
          <a:prstGeom prst="rect">
            <a:avLst/>
          </a:prstGeom>
        </p:spPr>
        <p:txBody>
          <a:bodyPr vert="horz" lIns="91440" tIns="45720" rIns="91440" bIns="45720" rtlCol="0" anchor="ctr"/>
          <a:lstStyle>
            <a:lvl1pPr algn="r">
              <a:defRPr sz="4000">
                <a:solidFill>
                  <a:srgbClr val="FEFFFF"/>
                </a:solidFill>
              </a:defRPr>
            </a:lvl1pPr>
          </a:lstStyle>
          <a:p>
            <a:fld id="{86CB4B4D-7CA3-9044-876B-883B54F8677D}" type="slidenum">
              <a:rPr lang="ru-RU" smtClean="0"/>
              <a:t>‹#›</a:t>
            </a:fld>
            <a:endParaRPr lang="ru-RU"/>
          </a:p>
        </p:txBody>
      </p:sp>
    </p:spTree>
    <p:extLst>
      <p:ext uri="{BB962C8B-B14F-4D97-AF65-F5344CB8AC3E}">
        <p14:creationId xmlns:p14="http://schemas.microsoft.com/office/powerpoint/2010/main" val="3073751032"/>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 id="2147483761" r:id="rId14"/>
    <p:sldLayoutId id="2147483762" r:id="rId15"/>
    <p:sldLayoutId id="2147483763" r:id="rId16"/>
    <p:sldLayoutId id="2147483764" r:id="rId17"/>
  </p:sldLayoutIdLst>
  <p:txStyles>
    <p:titleStyle>
      <a:lvl1pPr algn="l" defTabSz="914400" rtl="0" eaLnBrk="1" latinLnBrk="0" hangingPunct="1">
        <a:spcBef>
          <a:spcPct val="0"/>
        </a:spcBef>
        <a:buNone/>
        <a:defRPr sz="72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685800" indent="-685800" algn="l" defTabSz="914400" rtl="0" eaLnBrk="1" latinLnBrk="0" hangingPunct="1">
        <a:spcBef>
          <a:spcPts val="2000"/>
        </a:spcBef>
        <a:spcAft>
          <a:spcPts val="0"/>
        </a:spcAft>
        <a:buClr>
          <a:schemeClr val="accent1"/>
        </a:buClr>
        <a:buFont typeface="Wingdings 3" charset="2"/>
        <a:buChar char=""/>
        <a:defRPr sz="3600" kern="1200">
          <a:solidFill>
            <a:schemeClr val="tx1">
              <a:lumMod val="75000"/>
              <a:lumOff val="25000"/>
            </a:schemeClr>
          </a:solidFill>
          <a:latin typeface="+mn-lt"/>
          <a:ea typeface="+mn-ea"/>
          <a:cs typeface="+mn-cs"/>
        </a:defRPr>
      </a:lvl1pPr>
      <a:lvl2pPr marL="1485900" indent="-571500" algn="l" defTabSz="914400" rtl="0" eaLnBrk="1" latinLnBrk="0" hangingPunct="1">
        <a:spcBef>
          <a:spcPts val="2000"/>
        </a:spcBef>
        <a:spcAft>
          <a:spcPts val="0"/>
        </a:spcAft>
        <a:buClr>
          <a:schemeClr val="accent1"/>
        </a:buClr>
        <a:buFont typeface="Wingdings 3" charset="2"/>
        <a:buChar char=""/>
        <a:defRPr sz="3200" kern="1200">
          <a:solidFill>
            <a:schemeClr val="tx1">
              <a:lumMod val="75000"/>
              <a:lumOff val="25000"/>
            </a:schemeClr>
          </a:solidFill>
          <a:latin typeface="+mn-lt"/>
          <a:ea typeface="+mn-ea"/>
          <a:cs typeface="+mn-cs"/>
        </a:defRPr>
      </a:lvl2pPr>
      <a:lvl3pPr marL="2286000" indent="-457200" algn="l" defTabSz="914400" rtl="0" eaLnBrk="1" latinLnBrk="0" hangingPunct="1">
        <a:spcBef>
          <a:spcPts val="2000"/>
        </a:spcBef>
        <a:spcAft>
          <a:spcPts val="0"/>
        </a:spcAft>
        <a:buClr>
          <a:schemeClr val="accent1"/>
        </a:buClr>
        <a:buFont typeface="Wingdings 3" charset="2"/>
        <a:buChar char=""/>
        <a:defRPr sz="2800" kern="1200">
          <a:solidFill>
            <a:schemeClr val="tx1">
              <a:lumMod val="75000"/>
              <a:lumOff val="25000"/>
            </a:schemeClr>
          </a:solidFill>
          <a:latin typeface="+mn-lt"/>
          <a:ea typeface="+mn-ea"/>
          <a:cs typeface="+mn-cs"/>
        </a:defRPr>
      </a:lvl3pPr>
      <a:lvl4pPr marL="3200400" indent="-457200" algn="l" defTabSz="914400" rtl="0" eaLnBrk="1" latinLnBrk="0" hangingPunct="1">
        <a:spcBef>
          <a:spcPts val="2000"/>
        </a:spcBef>
        <a:spcAft>
          <a:spcPts val="0"/>
        </a:spcAft>
        <a:buClr>
          <a:schemeClr val="accent1"/>
        </a:buClr>
        <a:buFont typeface="Wingdings 3" charset="2"/>
        <a:buChar char=""/>
        <a:defRPr sz="2400" kern="1200">
          <a:solidFill>
            <a:schemeClr val="tx1">
              <a:lumMod val="75000"/>
              <a:lumOff val="25000"/>
            </a:schemeClr>
          </a:solidFill>
          <a:latin typeface="+mn-lt"/>
          <a:ea typeface="+mn-ea"/>
          <a:cs typeface="+mn-cs"/>
        </a:defRPr>
      </a:lvl4pPr>
      <a:lvl5pPr marL="4114800" indent="-457200" algn="l" defTabSz="914400" rtl="0" eaLnBrk="1" latinLnBrk="0" hangingPunct="1">
        <a:spcBef>
          <a:spcPts val="2000"/>
        </a:spcBef>
        <a:spcAft>
          <a:spcPts val="0"/>
        </a:spcAft>
        <a:buClr>
          <a:schemeClr val="accent1"/>
        </a:buClr>
        <a:buFont typeface="Wingdings 3" charset="2"/>
        <a:buChar char=""/>
        <a:defRPr sz="2400" kern="1200">
          <a:solidFill>
            <a:schemeClr val="tx1">
              <a:lumMod val="75000"/>
              <a:lumOff val="25000"/>
            </a:schemeClr>
          </a:solidFill>
          <a:latin typeface="+mn-lt"/>
          <a:ea typeface="+mn-ea"/>
          <a:cs typeface="+mn-cs"/>
        </a:defRPr>
      </a:lvl5pPr>
      <a:lvl6pPr marL="5029200" indent="-457200" algn="l" defTabSz="914400" rtl="0" eaLnBrk="1" latinLnBrk="0" hangingPunct="1">
        <a:spcBef>
          <a:spcPts val="2000"/>
        </a:spcBef>
        <a:spcAft>
          <a:spcPts val="0"/>
        </a:spcAft>
        <a:buClr>
          <a:schemeClr val="accent1"/>
        </a:buClr>
        <a:buFont typeface="Wingdings 3" charset="2"/>
        <a:buChar char=""/>
        <a:defRPr sz="2400" kern="1200">
          <a:solidFill>
            <a:schemeClr val="tx1">
              <a:lumMod val="75000"/>
              <a:lumOff val="25000"/>
            </a:schemeClr>
          </a:solidFill>
          <a:latin typeface="+mn-lt"/>
          <a:ea typeface="+mn-ea"/>
          <a:cs typeface="+mn-cs"/>
        </a:defRPr>
      </a:lvl6pPr>
      <a:lvl7pPr marL="5943600" indent="-457200" algn="l" defTabSz="914400" rtl="0" eaLnBrk="1" latinLnBrk="0" hangingPunct="1">
        <a:spcBef>
          <a:spcPts val="2000"/>
        </a:spcBef>
        <a:spcAft>
          <a:spcPts val="0"/>
        </a:spcAft>
        <a:buClr>
          <a:schemeClr val="accent1"/>
        </a:buClr>
        <a:buFont typeface="Wingdings 3" charset="2"/>
        <a:buChar char=""/>
        <a:defRPr sz="2400" kern="1200">
          <a:solidFill>
            <a:schemeClr val="tx1">
              <a:lumMod val="75000"/>
              <a:lumOff val="25000"/>
            </a:schemeClr>
          </a:solidFill>
          <a:latin typeface="+mn-lt"/>
          <a:ea typeface="+mn-ea"/>
          <a:cs typeface="+mn-cs"/>
        </a:defRPr>
      </a:lvl7pPr>
      <a:lvl8pPr marL="6858000" indent="-457200" algn="l" defTabSz="914400" rtl="0" eaLnBrk="1" latinLnBrk="0" hangingPunct="1">
        <a:spcBef>
          <a:spcPts val="2000"/>
        </a:spcBef>
        <a:spcAft>
          <a:spcPts val="0"/>
        </a:spcAft>
        <a:buClr>
          <a:schemeClr val="accent1"/>
        </a:buClr>
        <a:buFont typeface="Wingdings 3" charset="2"/>
        <a:buChar char=""/>
        <a:defRPr sz="2400" kern="1200">
          <a:solidFill>
            <a:schemeClr val="tx1">
              <a:lumMod val="75000"/>
              <a:lumOff val="25000"/>
            </a:schemeClr>
          </a:solidFill>
          <a:latin typeface="+mn-lt"/>
          <a:ea typeface="+mn-ea"/>
          <a:cs typeface="+mn-cs"/>
        </a:defRPr>
      </a:lvl8pPr>
      <a:lvl9pPr marL="7772400" indent="-457200" algn="l" defTabSz="914400" rtl="0" eaLnBrk="1" latinLnBrk="0" hangingPunct="1">
        <a:spcBef>
          <a:spcPts val="2000"/>
        </a:spcBef>
        <a:spcAft>
          <a:spcPts val="0"/>
        </a:spcAft>
        <a:buClr>
          <a:schemeClr val="accent1"/>
        </a:buClr>
        <a:buFont typeface="Wingdings 3" charset="2"/>
        <a:buChar char=""/>
        <a:defRPr sz="2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extLst>
              <a:ext uri="{FF2B5EF4-FFF2-40B4-BE49-F238E27FC236}">
                <a16:creationId xmlns:a16="http://schemas.microsoft.com/office/drawing/2014/main" xmlns="" id="{E819C633-39F2-409C-B02F-5C3C6DD9F2FB}"/>
              </a:ext>
            </a:extLst>
          </p:cNvPr>
          <p:cNvSpPr/>
          <p:nvPr/>
        </p:nvSpPr>
        <p:spPr>
          <a:xfrm>
            <a:off x="17464344" y="5510284"/>
            <a:ext cx="4093888" cy="5536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a:extLst>
              <a:ext uri="{FF2B5EF4-FFF2-40B4-BE49-F238E27FC236}">
                <a16:creationId xmlns:a16="http://schemas.microsoft.com/office/drawing/2014/main" xmlns="" id="{D49BBD19-E9D3-4139-8A53-EB00580ABF93}"/>
              </a:ext>
            </a:extLst>
          </p:cNvPr>
          <p:cNvSpPr/>
          <p:nvPr/>
        </p:nvSpPr>
        <p:spPr>
          <a:xfrm>
            <a:off x="14575298" y="7647226"/>
            <a:ext cx="4093888" cy="487582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9" name="Synergy"/>
          <p:cNvSpPr txBox="1"/>
          <p:nvPr/>
        </p:nvSpPr>
        <p:spPr>
          <a:xfrm>
            <a:off x="3333135" y="2128908"/>
            <a:ext cx="14807381" cy="60119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11000" b="0" cap="all">
                <a:solidFill>
                  <a:srgbClr val="1D1E1E"/>
                </a:solidFill>
                <a:latin typeface="DM Sans Bold"/>
                <a:ea typeface="DM Sans Bold"/>
                <a:cs typeface="DM Sans Bold"/>
                <a:sym typeface="DM Sans Bold"/>
              </a:defRPr>
            </a:lvl1pPr>
          </a:lstStyle>
          <a:p>
            <a:r>
              <a:rPr lang="ru-RU" sz="9600" b="1" dirty="0">
                <a:solidFill>
                  <a:schemeClr val="tx1"/>
                </a:solidFill>
                <a:latin typeface="Constantia" panose="02030602050306030303" pitchFamily="18" charset="0"/>
              </a:rPr>
              <a:t>Работа над </a:t>
            </a:r>
          </a:p>
          <a:p>
            <a:r>
              <a:rPr lang="ru-RU" sz="9600" b="1" dirty="0">
                <a:solidFill>
                  <a:schemeClr val="tx1"/>
                </a:solidFill>
                <a:latin typeface="Constantia" panose="02030602050306030303" pitchFamily="18" charset="0"/>
              </a:rPr>
              <a:t>учебной документацией </a:t>
            </a:r>
          </a:p>
          <a:p>
            <a:r>
              <a:rPr lang="ru-RU" sz="9600" b="1" dirty="0">
                <a:solidFill>
                  <a:schemeClr val="tx1"/>
                </a:solidFill>
                <a:latin typeface="Constantia" panose="02030602050306030303" pitchFamily="18" charset="0"/>
              </a:rPr>
              <a:t>в ДМШ и ДШИ</a:t>
            </a:r>
            <a:endParaRPr sz="9600" b="1" dirty="0">
              <a:solidFill>
                <a:schemeClr val="tx1"/>
              </a:solidFill>
              <a:latin typeface="Constantia" panose="02030602050306030303" pitchFamily="18" charset="0"/>
            </a:endParaRPr>
          </a:p>
        </p:txBody>
      </p:sp>
      <p:sp>
        <p:nvSpPr>
          <p:cNvPr id="120" name="Professional Presentation Template"/>
          <p:cNvSpPr txBox="1"/>
          <p:nvPr/>
        </p:nvSpPr>
        <p:spPr>
          <a:xfrm>
            <a:off x="3515904" y="10378352"/>
            <a:ext cx="6190508" cy="26879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lnSpc>
                <a:spcPct val="120000"/>
              </a:lnSpc>
              <a:defRPr sz="2800" b="0">
                <a:solidFill>
                  <a:srgbClr val="979798"/>
                </a:solidFill>
                <a:latin typeface="DM Sans Regular"/>
                <a:ea typeface="DM Sans Regular"/>
                <a:cs typeface="DM Sans Regular"/>
                <a:sym typeface="DM Sans Regular"/>
              </a:defRPr>
            </a:lvl1pPr>
          </a:lstStyle>
          <a:p>
            <a:r>
              <a:rPr lang="ru-RU" dirty="0">
                <a:solidFill>
                  <a:srgbClr val="000000"/>
                </a:solidFill>
                <a:latin typeface="+mn-lt"/>
              </a:rPr>
              <a:t>Составитель:</a:t>
            </a:r>
          </a:p>
          <a:p>
            <a:r>
              <a:rPr lang="ru-RU" dirty="0">
                <a:solidFill>
                  <a:srgbClr val="000000"/>
                </a:solidFill>
                <a:latin typeface="+mn-lt"/>
              </a:rPr>
              <a:t>преподаватель </a:t>
            </a:r>
          </a:p>
          <a:p>
            <a:r>
              <a:rPr lang="ru-RU" dirty="0">
                <a:solidFill>
                  <a:srgbClr val="000000"/>
                </a:solidFill>
                <a:latin typeface="+mn-lt"/>
              </a:rPr>
              <a:t>ф</a:t>
            </a:r>
            <a:r>
              <a:rPr lang="ru-RU" dirty="0" smtClean="0">
                <a:solidFill>
                  <a:srgbClr val="000000"/>
                </a:solidFill>
                <a:latin typeface="+mn-lt"/>
              </a:rPr>
              <a:t>илиала ГПОУ «СОКИ» </a:t>
            </a:r>
          </a:p>
          <a:p>
            <a:r>
              <a:rPr lang="ru-RU" dirty="0" smtClean="0">
                <a:solidFill>
                  <a:srgbClr val="000000"/>
                </a:solidFill>
                <a:latin typeface="+mn-lt"/>
              </a:rPr>
              <a:t>в </a:t>
            </a:r>
            <a:r>
              <a:rPr lang="ru-RU" dirty="0" err="1" smtClean="0">
                <a:solidFill>
                  <a:srgbClr val="000000"/>
                </a:solidFill>
                <a:latin typeface="+mn-lt"/>
              </a:rPr>
              <a:t>г.Балашове</a:t>
            </a:r>
            <a:endParaRPr lang="ru-RU" dirty="0">
              <a:solidFill>
                <a:srgbClr val="000000"/>
              </a:solidFill>
              <a:latin typeface="+mn-lt"/>
            </a:endParaRPr>
          </a:p>
          <a:p>
            <a:r>
              <a:rPr lang="ru-RU" dirty="0" err="1">
                <a:solidFill>
                  <a:srgbClr val="000000"/>
                </a:solidFill>
                <a:latin typeface="+mn-lt"/>
              </a:rPr>
              <a:t>Фламенбаум</a:t>
            </a:r>
            <a:r>
              <a:rPr lang="ru-RU" dirty="0">
                <a:solidFill>
                  <a:srgbClr val="000000"/>
                </a:solidFill>
                <a:latin typeface="+mn-lt"/>
              </a:rPr>
              <a:t> О.А.</a:t>
            </a:r>
            <a:endParaRPr dirty="0">
              <a:solidFill>
                <a:srgbClr val="000000"/>
              </a:solidFill>
              <a:latin typeface="+mn-lt"/>
            </a:endParaRPr>
          </a:p>
        </p:txBody>
      </p:sp>
      <p:pic>
        <p:nvPicPr>
          <p:cNvPr id="5" name="Рисунок 4">
            <a:extLst>
              <a:ext uri="{FF2B5EF4-FFF2-40B4-BE49-F238E27FC236}">
                <a16:creationId xmlns:a16="http://schemas.microsoft.com/office/drawing/2014/main" xmlns="" id="{36D8187D-B45B-4374-8D0C-A69EC70E8C81}"/>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5924128" y="-1508557"/>
            <a:ext cx="8133301" cy="6643416"/>
          </a:xfrm>
          <a:prstGeom prst="rect">
            <a:avLst/>
          </a:prstGeom>
        </p:spPr>
      </p:pic>
      <p:sp>
        <p:nvSpPr>
          <p:cNvPr id="7" name="/02">
            <a:extLst>
              <a:ext uri="{FF2B5EF4-FFF2-40B4-BE49-F238E27FC236}">
                <a16:creationId xmlns:a16="http://schemas.microsoft.com/office/drawing/2014/main" xmlns="" id="{811BC27E-E485-41E1-8DFB-9CFA7161AE41}"/>
              </a:ext>
            </a:extLst>
          </p:cNvPr>
          <p:cNvSpPr txBox="1"/>
          <p:nvPr/>
        </p:nvSpPr>
        <p:spPr>
          <a:xfrm>
            <a:off x="15184955" y="6943509"/>
            <a:ext cx="6968463" cy="4719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30000" b="0" cap="all">
                <a:solidFill>
                  <a:srgbClr val="E9EAEA"/>
                </a:solidFill>
                <a:latin typeface="DM Sans Bold"/>
                <a:ea typeface="DM Sans Bold"/>
                <a:cs typeface="DM Sans Bold"/>
                <a:sym typeface="DM Sans Bold"/>
              </a:defRPr>
            </a:lvl1pPr>
          </a:lstStyle>
          <a:p>
            <a:r>
              <a:rPr dirty="0">
                <a:solidFill>
                  <a:schemeClr val="bg2"/>
                </a:solidFill>
              </a:rPr>
              <a:t>/0</a:t>
            </a:r>
            <a:r>
              <a:rPr lang="ru-RU" dirty="0">
                <a:solidFill>
                  <a:schemeClr val="bg2"/>
                </a:solidFill>
              </a:rPr>
              <a:t>1</a:t>
            </a:r>
            <a:endParaRPr dirty="0">
              <a:solidFill>
                <a:schemeClr val="bg2"/>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Section Breacks"/>
          <p:cNvSpPr txBox="1"/>
          <p:nvPr/>
        </p:nvSpPr>
        <p:spPr>
          <a:xfrm>
            <a:off x="4140581" y="596975"/>
            <a:ext cx="16102837" cy="34881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11000" b="0" cap="all">
                <a:solidFill>
                  <a:srgbClr val="1D1E1E"/>
                </a:solidFill>
                <a:latin typeface="DM Sans Bold"/>
                <a:ea typeface="DM Sans Bold"/>
                <a:cs typeface="DM Sans Bold"/>
                <a:sym typeface="DM Sans Bold"/>
              </a:defRPr>
            </a:lvl1pPr>
          </a:lstStyle>
          <a:p>
            <a:r>
              <a:rPr lang="ru-RU" b="1" dirty="0">
                <a:solidFill>
                  <a:schemeClr val="tx1"/>
                </a:solidFill>
                <a:latin typeface="Constantia" panose="02030602050306030303" pitchFamily="18" charset="0"/>
              </a:rPr>
              <a:t>Образовательная программа</a:t>
            </a:r>
            <a:endParaRPr b="1" dirty="0">
              <a:solidFill>
                <a:schemeClr val="tx1"/>
              </a:solidFill>
              <a:latin typeface="Constantia" panose="02030602050306030303" pitchFamily="18" charset="0"/>
            </a:endParaRPr>
          </a:p>
        </p:txBody>
      </p:sp>
      <p:sp>
        <p:nvSpPr>
          <p:cNvPr id="2" name="TextBox 1">
            <a:extLst>
              <a:ext uri="{FF2B5EF4-FFF2-40B4-BE49-F238E27FC236}">
                <a16:creationId xmlns:a16="http://schemas.microsoft.com/office/drawing/2014/main" xmlns="" id="{02427F89-EEFB-482E-AFDD-F94B76F01534}"/>
              </a:ext>
            </a:extLst>
          </p:cNvPr>
          <p:cNvSpPr txBox="1"/>
          <p:nvPr/>
        </p:nvSpPr>
        <p:spPr>
          <a:xfrm>
            <a:off x="4196729" y="4349430"/>
            <a:ext cx="7995271" cy="8101000"/>
          </a:xfrm>
          <a:prstGeom prst="rect">
            <a:avLst/>
          </a:prstGeom>
          <a:noFill/>
        </p:spPr>
        <p:txBody>
          <a:bodyPr wrap="square" numCol="1" rtlCol="0">
            <a:spAutoFit/>
          </a:bodyPr>
          <a:lstStyle/>
          <a:p>
            <a:pPr>
              <a:lnSpc>
                <a:spcPct val="200000"/>
              </a:lnSpc>
            </a:pPr>
            <a:r>
              <a:rPr lang="ru-RU" sz="2400" b="1" dirty="0"/>
              <a:t>Структура образовательной программы:</a:t>
            </a:r>
          </a:p>
          <a:p>
            <a:pPr>
              <a:lnSpc>
                <a:spcPct val="200000"/>
              </a:lnSpc>
            </a:pPr>
            <a:r>
              <a:rPr lang="ru-RU" sz="2400" b="1" dirty="0"/>
              <a:t>1.</a:t>
            </a:r>
            <a:r>
              <a:rPr lang="ru-RU" sz="2400" dirty="0"/>
              <a:t>Пояснительная записка;</a:t>
            </a:r>
          </a:p>
          <a:p>
            <a:pPr>
              <a:lnSpc>
                <a:spcPct val="200000"/>
              </a:lnSpc>
            </a:pPr>
            <a:r>
              <a:rPr lang="ru-RU" sz="2400" b="1" dirty="0"/>
              <a:t>2.</a:t>
            </a:r>
            <a:r>
              <a:rPr lang="ru-RU" sz="2400" dirty="0"/>
              <a:t>Учебно-тематический план;</a:t>
            </a:r>
          </a:p>
          <a:p>
            <a:pPr>
              <a:lnSpc>
                <a:spcPct val="200000"/>
              </a:lnSpc>
            </a:pPr>
            <a:r>
              <a:rPr lang="ru-RU" sz="2400" b="1" dirty="0"/>
              <a:t>3.</a:t>
            </a:r>
            <a:r>
              <a:rPr lang="ru-RU" sz="2400" dirty="0"/>
              <a:t>Содержание учебного предмета;</a:t>
            </a:r>
          </a:p>
          <a:p>
            <a:pPr>
              <a:lnSpc>
                <a:spcPct val="200000"/>
              </a:lnSpc>
            </a:pPr>
            <a:r>
              <a:rPr lang="ru-RU" sz="2400" b="1" dirty="0"/>
              <a:t>4.</a:t>
            </a:r>
            <a:r>
              <a:rPr lang="ru-RU" sz="2400" dirty="0"/>
              <a:t>Требования к уровню подготовки обучающихся по годам обучения.</a:t>
            </a:r>
          </a:p>
          <a:p>
            <a:pPr>
              <a:lnSpc>
                <a:spcPct val="200000"/>
              </a:lnSpc>
            </a:pPr>
            <a:r>
              <a:rPr lang="ru-RU" sz="2400" b="1" dirty="0"/>
              <a:t>5.</a:t>
            </a:r>
            <a:r>
              <a:rPr lang="ru-RU" sz="2400" dirty="0"/>
              <a:t>Формы и методы контроля, система оценки знаний и умений обучающихся;</a:t>
            </a:r>
          </a:p>
          <a:p>
            <a:pPr>
              <a:lnSpc>
                <a:spcPct val="200000"/>
              </a:lnSpc>
            </a:pPr>
            <a:r>
              <a:rPr lang="ru-RU" sz="2400" b="1" dirty="0"/>
              <a:t>6.</a:t>
            </a:r>
            <a:r>
              <a:rPr lang="ru-RU" sz="2400" dirty="0"/>
              <a:t>Методическое обеспечение учебного процесса;</a:t>
            </a:r>
          </a:p>
          <a:p>
            <a:pPr>
              <a:lnSpc>
                <a:spcPct val="200000"/>
              </a:lnSpc>
            </a:pPr>
            <a:r>
              <a:rPr lang="ru-RU" sz="2400" b="1" dirty="0"/>
              <a:t>7.</a:t>
            </a:r>
            <a:r>
              <a:rPr lang="ru-RU" sz="2400" dirty="0"/>
              <a:t>Список литературы и средств обучения.</a:t>
            </a:r>
          </a:p>
        </p:txBody>
      </p:sp>
      <p:grpSp>
        <p:nvGrpSpPr>
          <p:cNvPr id="3" name="Группа 2">
            <a:extLst>
              <a:ext uri="{FF2B5EF4-FFF2-40B4-BE49-F238E27FC236}">
                <a16:creationId xmlns:a16="http://schemas.microsoft.com/office/drawing/2014/main" xmlns="" id="{5678ED77-6909-4317-96B4-317362618DE8}"/>
              </a:ext>
            </a:extLst>
          </p:cNvPr>
          <p:cNvGrpSpPr/>
          <p:nvPr/>
        </p:nvGrpSpPr>
        <p:grpSpPr>
          <a:xfrm>
            <a:off x="569324" y="9474291"/>
            <a:ext cx="7111637" cy="3644734"/>
            <a:chOff x="283000" y="7492119"/>
            <a:chExt cx="7111637" cy="3644734"/>
          </a:xfrm>
        </p:grpSpPr>
        <p:sp>
          <p:nvSpPr>
            <p:cNvPr id="8" name="Прямоугольник 7">
              <a:extLst>
                <a:ext uri="{FF2B5EF4-FFF2-40B4-BE49-F238E27FC236}">
                  <a16:creationId xmlns:a16="http://schemas.microsoft.com/office/drawing/2014/main" xmlns="" id="{A1617F62-6EE0-407A-B989-46AD22A91E96}"/>
                </a:ext>
              </a:extLst>
            </p:cNvPr>
            <p:cNvSpPr/>
            <p:nvPr/>
          </p:nvSpPr>
          <p:spPr>
            <a:xfrm>
              <a:off x="1197699" y="7492119"/>
              <a:ext cx="2042183" cy="29328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Прямоугольник 9">
              <a:extLst>
                <a:ext uri="{FF2B5EF4-FFF2-40B4-BE49-F238E27FC236}">
                  <a16:creationId xmlns:a16="http://schemas.microsoft.com/office/drawing/2014/main" xmlns="" id="{10B034D0-AD70-4061-A27D-93EA85285134}"/>
                </a:ext>
              </a:extLst>
            </p:cNvPr>
            <p:cNvSpPr/>
            <p:nvPr/>
          </p:nvSpPr>
          <p:spPr>
            <a:xfrm>
              <a:off x="283000" y="8554168"/>
              <a:ext cx="2042183" cy="258268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02">
              <a:extLst>
                <a:ext uri="{FF2B5EF4-FFF2-40B4-BE49-F238E27FC236}">
                  <a16:creationId xmlns:a16="http://schemas.microsoft.com/office/drawing/2014/main" xmlns="" id="{1B3B4846-0940-405C-9DE6-FB1F260ABE73}"/>
                </a:ext>
              </a:extLst>
            </p:cNvPr>
            <p:cNvSpPr txBox="1"/>
            <p:nvPr/>
          </p:nvSpPr>
          <p:spPr>
            <a:xfrm>
              <a:off x="426174" y="8888338"/>
              <a:ext cx="6968463"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30000" b="0" cap="all">
                  <a:solidFill>
                    <a:srgbClr val="E9EAEA"/>
                  </a:solidFill>
                  <a:latin typeface="DM Sans Bold"/>
                  <a:ea typeface="DM Sans Bold"/>
                  <a:cs typeface="DM Sans Bold"/>
                  <a:sym typeface="DM Sans Bold"/>
                </a:defRPr>
              </a:lvl1pPr>
            </a:lstStyle>
            <a:p>
              <a:r>
                <a:rPr sz="9600" dirty="0">
                  <a:solidFill>
                    <a:schemeClr val="bg2"/>
                  </a:solidFill>
                </a:rPr>
                <a:t>/</a:t>
              </a:r>
              <a:r>
                <a:rPr lang="ru-RU" sz="9600" dirty="0">
                  <a:solidFill>
                    <a:schemeClr val="bg2"/>
                  </a:solidFill>
                </a:rPr>
                <a:t>10</a:t>
              </a:r>
              <a:endParaRPr sz="9600" dirty="0">
                <a:solidFill>
                  <a:schemeClr val="bg2"/>
                </a:solidFill>
              </a:endParaRPr>
            </a:p>
          </p:txBody>
        </p:sp>
      </p:grpSp>
      <p:sp>
        <p:nvSpPr>
          <p:cNvPr id="12" name="TextBox 11">
            <a:extLst>
              <a:ext uri="{FF2B5EF4-FFF2-40B4-BE49-F238E27FC236}">
                <a16:creationId xmlns:a16="http://schemas.microsoft.com/office/drawing/2014/main" xmlns="" id="{E02FADD7-C2CD-40DC-ACDE-7585F1F9BBCB}"/>
              </a:ext>
            </a:extLst>
          </p:cNvPr>
          <p:cNvSpPr txBox="1"/>
          <p:nvPr/>
        </p:nvSpPr>
        <p:spPr>
          <a:xfrm>
            <a:off x="13193485" y="5307126"/>
            <a:ext cx="9499167" cy="5827364"/>
          </a:xfrm>
          <a:prstGeom prst="rect">
            <a:avLst/>
          </a:prstGeom>
          <a:noFill/>
          <a:ln>
            <a:noFill/>
          </a:ln>
        </p:spPr>
        <p:txBody>
          <a:bodyPr wrap="square" numCol="1" rtlCol="0">
            <a:spAutoFit/>
          </a:bodyPr>
          <a:lstStyle/>
          <a:p>
            <a:pPr>
              <a:lnSpc>
                <a:spcPct val="150000"/>
              </a:lnSpc>
            </a:pPr>
            <a:endParaRPr lang="ru-RU" sz="2800" dirty="0"/>
          </a:p>
          <a:p>
            <a:pPr>
              <a:lnSpc>
                <a:spcPct val="150000"/>
              </a:lnSpc>
            </a:pPr>
            <a:r>
              <a:rPr lang="ru-RU" sz="2800" dirty="0"/>
              <a:t>Образовательная программа рассматривается Методическим советом школы и утверждается директором школы.</a:t>
            </a:r>
          </a:p>
          <a:p>
            <a:pPr>
              <a:lnSpc>
                <a:spcPct val="150000"/>
              </a:lnSpc>
            </a:pPr>
            <a:endParaRPr lang="ru-RU" sz="2800" dirty="0"/>
          </a:p>
          <a:p>
            <a:pPr>
              <a:lnSpc>
                <a:spcPct val="150000"/>
              </a:lnSpc>
            </a:pPr>
            <a:r>
              <a:rPr lang="ru-RU" sz="2800" dirty="0"/>
              <a:t>Преподаватели школы не имеют права вести образовательную деятельность без утвержденной образовательной программы</a:t>
            </a:r>
          </a:p>
          <a:p>
            <a:pPr>
              <a:lnSpc>
                <a:spcPct val="150000"/>
              </a:lnSpc>
            </a:pPr>
            <a:endParaRPr lang="ru-RU" sz="2800" dirty="0"/>
          </a:p>
        </p:txBody>
      </p:sp>
      <p:pic>
        <p:nvPicPr>
          <p:cNvPr id="13" name="Рисунок 12">
            <a:extLst>
              <a:ext uri="{FF2B5EF4-FFF2-40B4-BE49-F238E27FC236}">
                <a16:creationId xmlns:a16="http://schemas.microsoft.com/office/drawing/2014/main" xmlns="" id="{8040A4A2-3184-4C26-BD65-B3F93E415C43}"/>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9387373" y="226434"/>
            <a:ext cx="5766472" cy="4710151"/>
          </a:xfrm>
          <a:prstGeom prst="rect">
            <a:avLst/>
          </a:prstGeom>
        </p:spPr>
      </p:pic>
      <p:sp>
        <p:nvSpPr>
          <p:cNvPr id="4" name="Прямоугольник 3">
            <a:extLst>
              <a:ext uri="{FF2B5EF4-FFF2-40B4-BE49-F238E27FC236}">
                <a16:creationId xmlns:a16="http://schemas.microsoft.com/office/drawing/2014/main" xmlns="" id="{BBE9B19F-2DE1-4C4E-BB7F-DB3DDD3E5456}"/>
              </a:ext>
            </a:extLst>
          </p:cNvPr>
          <p:cNvSpPr/>
          <p:nvPr/>
        </p:nvSpPr>
        <p:spPr>
          <a:xfrm>
            <a:off x="12488091" y="4907874"/>
            <a:ext cx="10816046" cy="674419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596126982"/>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Section Breacks"/>
          <p:cNvSpPr txBox="1"/>
          <p:nvPr/>
        </p:nvSpPr>
        <p:spPr>
          <a:xfrm>
            <a:off x="4140581" y="596975"/>
            <a:ext cx="16102837" cy="34881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11000" b="0" cap="all">
                <a:solidFill>
                  <a:srgbClr val="1D1E1E"/>
                </a:solidFill>
                <a:latin typeface="DM Sans Bold"/>
                <a:ea typeface="DM Sans Bold"/>
                <a:cs typeface="DM Sans Bold"/>
                <a:sym typeface="DM Sans Bold"/>
              </a:defRPr>
            </a:lvl1pPr>
          </a:lstStyle>
          <a:p>
            <a:r>
              <a:rPr lang="ru-RU" b="1" dirty="0">
                <a:solidFill>
                  <a:schemeClr val="tx1"/>
                </a:solidFill>
                <a:latin typeface="Constantia" panose="02030602050306030303" pitchFamily="18" charset="0"/>
              </a:rPr>
              <a:t>План работы отделения</a:t>
            </a:r>
            <a:endParaRPr b="1" dirty="0">
              <a:solidFill>
                <a:schemeClr val="tx1"/>
              </a:solidFill>
              <a:latin typeface="Constantia" panose="02030602050306030303" pitchFamily="18" charset="0"/>
            </a:endParaRPr>
          </a:p>
        </p:txBody>
      </p:sp>
      <p:sp>
        <p:nvSpPr>
          <p:cNvPr id="2" name="TextBox 1">
            <a:extLst>
              <a:ext uri="{FF2B5EF4-FFF2-40B4-BE49-F238E27FC236}">
                <a16:creationId xmlns:a16="http://schemas.microsoft.com/office/drawing/2014/main" xmlns="" id="{02427F89-EEFB-482E-AFDD-F94B76F01534}"/>
              </a:ext>
            </a:extLst>
          </p:cNvPr>
          <p:cNvSpPr txBox="1"/>
          <p:nvPr/>
        </p:nvSpPr>
        <p:spPr>
          <a:xfrm>
            <a:off x="4297731" y="5295667"/>
            <a:ext cx="7679877" cy="5988947"/>
          </a:xfrm>
          <a:prstGeom prst="rect">
            <a:avLst/>
          </a:prstGeom>
          <a:noFill/>
        </p:spPr>
        <p:txBody>
          <a:bodyPr wrap="square" numCol="1" rtlCol="0">
            <a:spAutoFit/>
          </a:bodyPr>
          <a:lstStyle/>
          <a:p>
            <a:pPr>
              <a:lnSpc>
                <a:spcPct val="200000"/>
              </a:lnSpc>
            </a:pPr>
            <a:r>
              <a:rPr lang="ru-RU" sz="2800" b="1" dirty="0"/>
              <a:t>Структура плана работы отделения включает в себя разделы:</a:t>
            </a:r>
          </a:p>
          <a:p>
            <a:pPr>
              <a:lnSpc>
                <a:spcPct val="200000"/>
              </a:lnSpc>
            </a:pPr>
            <a:r>
              <a:rPr lang="ru-RU" sz="2800" dirty="0"/>
              <a:t>- учебная работа;</a:t>
            </a:r>
          </a:p>
          <a:p>
            <a:pPr>
              <a:lnSpc>
                <a:spcPct val="200000"/>
              </a:lnSpc>
            </a:pPr>
            <a:r>
              <a:rPr lang="ru-RU" sz="2800" dirty="0"/>
              <a:t>- воспитательная работа;</a:t>
            </a:r>
          </a:p>
          <a:p>
            <a:pPr>
              <a:lnSpc>
                <a:spcPct val="200000"/>
              </a:lnSpc>
            </a:pPr>
            <a:r>
              <a:rPr lang="ru-RU" sz="2800" dirty="0"/>
              <a:t> – методическая работа;</a:t>
            </a:r>
          </a:p>
          <a:p>
            <a:pPr>
              <a:lnSpc>
                <a:spcPct val="200000"/>
              </a:lnSpc>
            </a:pPr>
            <a:r>
              <a:rPr lang="ru-RU" sz="2800" dirty="0"/>
              <a:t>- концертная и исполнительская деятельность</a:t>
            </a:r>
          </a:p>
        </p:txBody>
      </p:sp>
      <p:grpSp>
        <p:nvGrpSpPr>
          <p:cNvPr id="3" name="Группа 2">
            <a:extLst>
              <a:ext uri="{FF2B5EF4-FFF2-40B4-BE49-F238E27FC236}">
                <a16:creationId xmlns:a16="http://schemas.microsoft.com/office/drawing/2014/main" xmlns="" id="{5678ED77-6909-4317-96B4-317362618DE8}"/>
              </a:ext>
            </a:extLst>
          </p:cNvPr>
          <p:cNvGrpSpPr/>
          <p:nvPr/>
        </p:nvGrpSpPr>
        <p:grpSpPr>
          <a:xfrm>
            <a:off x="569324" y="9474291"/>
            <a:ext cx="7111637" cy="3644734"/>
            <a:chOff x="283000" y="7492119"/>
            <a:chExt cx="7111637" cy="3644734"/>
          </a:xfrm>
        </p:grpSpPr>
        <p:sp>
          <p:nvSpPr>
            <p:cNvPr id="8" name="Прямоугольник 7">
              <a:extLst>
                <a:ext uri="{FF2B5EF4-FFF2-40B4-BE49-F238E27FC236}">
                  <a16:creationId xmlns:a16="http://schemas.microsoft.com/office/drawing/2014/main" xmlns="" id="{A1617F62-6EE0-407A-B989-46AD22A91E96}"/>
                </a:ext>
              </a:extLst>
            </p:cNvPr>
            <p:cNvSpPr/>
            <p:nvPr/>
          </p:nvSpPr>
          <p:spPr>
            <a:xfrm>
              <a:off x="1197699" y="7492119"/>
              <a:ext cx="2042183" cy="29328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Прямоугольник 9">
              <a:extLst>
                <a:ext uri="{FF2B5EF4-FFF2-40B4-BE49-F238E27FC236}">
                  <a16:creationId xmlns:a16="http://schemas.microsoft.com/office/drawing/2014/main" xmlns="" id="{10B034D0-AD70-4061-A27D-93EA85285134}"/>
                </a:ext>
              </a:extLst>
            </p:cNvPr>
            <p:cNvSpPr/>
            <p:nvPr/>
          </p:nvSpPr>
          <p:spPr>
            <a:xfrm>
              <a:off x="283000" y="8554168"/>
              <a:ext cx="2042183" cy="258268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02">
              <a:extLst>
                <a:ext uri="{FF2B5EF4-FFF2-40B4-BE49-F238E27FC236}">
                  <a16:creationId xmlns:a16="http://schemas.microsoft.com/office/drawing/2014/main" xmlns="" id="{1B3B4846-0940-405C-9DE6-FB1F260ABE73}"/>
                </a:ext>
              </a:extLst>
            </p:cNvPr>
            <p:cNvSpPr txBox="1"/>
            <p:nvPr/>
          </p:nvSpPr>
          <p:spPr>
            <a:xfrm>
              <a:off x="426174" y="8888338"/>
              <a:ext cx="6968463"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30000" b="0" cap="all">
                  <a:solidFill>
                    <a:srgbClr val="E9EAEA"/>
                  </a:solidFill>
                  <a:latin typeface="DM Sans Bold"/>
                  <a:ea typeface="DM Sans Bold"/>
                  <a:cs typeface="DM Sans Bold"/>
                  <a:sym typeface="DM Sans Bold"/>
                </a:defRPr>
              </a:lvl1pPr>
            </a:lstStyle>
            <a:p>
              <a:r>
                <a:rPr sz="9600" dirty="0">
                  <a:solidFill>
                    <a:schemeClr val="bg2"/>
                  </a:solidFill>
                </a:rPr>
                <a:t>/</a:t>
              </a:r>
              <a:r>
                <a:rPr lang="ru-RU" sz="9600" dirty="0">
                  <a:solidFill>
                    <a:schemeClr val="bg2"/>
                  </a:solidFill>
                </a:rPr>
                <a:t>11</a:t>
              </a:r>
              <a:endParaRPr sz="9600" dirty="0">
                <a:solidFill>
                  <a:schemeClr val="bg2"/>
                </a:solidFill>
              </a:endParaRPr>
            </a:p>
          </p:txBody>
        </p:sp>
      </p:grpSp>
      <p:sp>
        <p:nvSpPr>
          <p:cNvPr id="12" name="TextBox 11">
            <a:extLst>
              <a:ext uri="{FF2B5EF4-FFF2-40B4-BE49-F238E27FC236}">
                <a16:creationId xmlns:a16="http://schemas.microsoft.com/office/drawing/2014/main" xmlns="" id="{E02FADD7-C2CD-40DC-ACDE-7585F1F9BBCB}"/>
              </a:ext>
            </a:extLst>
          </p:cNvPr>
          <p:cNvSpPr txBox="1"/>
          <p:nvPr/>
        </p:nvSpPr>
        <p:spPr>
          <a:xfrm>
            <a:off x="13193485" y="6103580"/>
            <a:ext cx="9499167" cy="5181034"/>
          </a:xfrm>
          <a:prstGeom prst="rect">
            <a:avLst/>
          </a:prstGeom>
          <a:noFill/>
          <a:ln>
            <a:noFill/>
          </a:ln>
        </p:spPr>
        <p:txBody>
          <a:bodyPr wrap="square" numCol="1" rtlCol="0">
            <a:spAutoFit/>
          </a:bodyPr>
          <a:lstStyle/>
          <a:p>
            <a:pPr>
              <a:lnSpc>
                <a:spcPct val="150000"/>
              </a:lnSpc>
            </a:pPr>
            <a:endParaRPr lang="ru-RU" sz="2800" dirty="0"/>
          </a:p>
          <a:p>
            <a:pPr>
              <a:lnSpc>
                <a:spcPct val="150000"/>
              </a:lnSpc>
            </a:pPr>
            <a:r>
              <a:rPr lang="ru-RU" sz="2800" dirty="0"/>
              <a:t>Планы работы отделений утверждается директором школы.</a:t>
            </a:r>
          </a:p>
          <a:p>
            <a:pPr>
              <a:lnSpc>
                <a:spcPct val="150000"/>
              </a:lnSpc>
            </a:pPr>
            <a:endParaRPr lang="ru-RU" sz="2800" dirty="0"/>
          </a:p>
          <a:p>
            <a:pPr>
              <a:lnSpc>
                <a:spcPct val="150000"/>
              </a:lnSpc>
            </a:pPr>
            <a:r>
              <a:rPr lang="ru-RU" sz="2800" dirty="0"/>
              <a:t>Планы работы отделений являются основой перспективного плана учебно-воспитательной деятельности учреждения</a:t>
            </a:r>
          </a:p>
          <a:p>
            <a:pPr>
              <a:lnSpc>
                <a:spcPct val="150000"/>
              </a:lnSpc>
            </a:pPr>
            <a:endParaRPr lang="ru-RU" sz="2800" dirty="0"/>
          </a:p>
        </p:txBody>
      </p:sp>
      <p:pic>
        <p:nvPicPr>
          <p:cNvPr id="13" name="Рисунок 12">
            <a:extLst>
              <a:ext uri="{FF2B5EF4-FFF2-40B4-BE49-F238E27FC236}">
                <a16:creationId xmlns:a16="http://schemas.microsoft.com/office/drawing/2014/main" xmlns="" id="{8040A4A2-3184-4C26-BD65-B3F93E415C43}"/>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7625076" y="-210938"/>
            <a:ext cx="5766472" cy="4710151"/>
          </a:xfrm>
          <a:prstGeom prst="rect">
            <a:avLst/>
          </a:prstGeom>
        </p:spPr>
      </p:pic>
      <p:sp>
        <p:nvSpPr>
          <p:cNvPr id="4" name="Прямоугольник 3">
            <a:extLst>
              <a:ext uri="{FF2B5EF4-FFF2-40B4-BE49-F238E27FC236}">
                <a16:creationId xmlns:a16="http://schemas.microsoft.com/office/drawing/2014/main" xmlns="" id="{BBE9B19F-2DE1-4C4E-BB7F-DB3DDD3E5456}"/>
              </a:ext>
            </a:extLst>
          </p:cNvPr>
          <p:cNvSpPr/>
          <p:nvPr/>
        </p:nvSpPr>
        <p:spPr>
          <a:xfrm>
            <a:off x="12507396" y="6103580"/>
            <a:ext cx="10185256" cy="5181034"/>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729325353"/>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extLst>
              <a:ext uri="{FF2B5EF4-FFF2-40B4-BE49-F238E27FC236}">
                <a16:creationId xmlns:a16="http://schemas.microsoft.com/office/drawing/2014/main" xmlns="" id="{E819C633-39F2-409C-B02F-5C3C6DD9F2FB}"/>
              </a:ext>
            </a:extLst>
          </p:cNvPr>
          <p:cNvSpPr/>
          <p:nvPr/>
        </p:nvSpPr>
        <p:spPr>
          <a:xfrm>
            <a:off x="17464344" y="5510284"/>
            <a:ext cx="4093888" cy="5536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a:extLst>
              <a:ext uri="{FF2B5EF4-FFF2-40B4-BE49-F238E27FC236}">
                <a16:creationId xmlns:a16="http://schemas.microsoft.com/office/drawing/2014/main" xmlns="" id="{D49BBD19-E9D3-4139-8A53-EB00580ABF93}"/>
              </a:ext>
            </a:extLst>
          </p:cNvPr>
          <p:cNvSpPr/>
          <p:nvPr/>
        </p:nvSpPr>
        <p:spPr>
          <a:xfrm>
            <a:off x="14575298" y="7647226"/>
            <a:ext cx="4093888" cy="487582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0" name="Professional Presentation Template"/>
          <p:cNvSpPr txBox="1"/>
          <p:nvPr/>
        </p:nvSpPr>
        <p:spPr>
          <a:xfrm>
            <a:off x="3478105" y="11194027"/>
            <a:ext cx="6190508" cy="5700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lnSpc>
                <a:spcPct val="120000"/>
              </a:lnSpc>
              <a:defRPr sz="2800" b="0">
                <a:solidFill>
                  <a:srgbClr val="979798"/>
                </a:solidFill>
                <a:latin typeface="DM Sans Regular"/>
                <a:ea typeface="DM Sans Regular"/>
                <a:cs typeface="DM Sans Regular"/>
                <a:sym typeface="DM Sans Regular"/>
              </a:defRPr>
            </a:lvl1pPr>
          </a:lstStyle>
          <a:p>
            <a:r>
              <a:rPr lang="ru-RU" dirty="0">
                <a:solidFill>
                  <a:srgbClr val="000000"/>
                </a:solidFill>
                <a:latin typeface="+mn-lt"/>
              </a:rPr>
              <a:t>Спасибо за внимание!</a:t>
            </a:r>
            <a:endParaRPr dirty="0">
              <a:solidFill>
                <a:srgbClr val="000000"/>
              </a:solidFill>
              <a:latin typeface="+mn-lt"/>
            </a:endParaRPr>
          </a:p>
        </p:txBody>
      </p:sp>
      <p:pic>
        <p:nvPicPr>
          <p:cNvPr id="5" name="Рисунок 4">
            <a:extLst>
              <a:ext uri="{FF2B5EF4-FFF2-40B4-BE49-F238E27FC236}">
                <a16:creationId xmlns:a16="http://schemas.microsoft.com/office/drawing/2014/main" xmlns="" id="{36D8187D-B45B-4374-8D0C-A69EC70E8C81}"/>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5924128" y="-1508557"/>
            <a:ext cx="8133301" cy="6643416"/>
          </a:xfrm>
          <a:prstGeom prst="rect">
            <a:avLst/>
          </a:prstGeom>
        </p:spPr>
      </p:pic>
      <p:sp>
        <p:nvSpPr>
          <p:cNvPr id="7" name="/02">
            <a:extLst>
              <a:ext uri="{FF2B5EF4-FFF2-40B4-BE49-F238E27FC236}">
                <a16:creationId xmlns:a16="http://schemas.microsoft.com/office/drawing/2014/main" xmlns="" id="{811BC27E-E485-41E1-8DFB-9CFA7161AE41}"/>
              </a:ext>
            </a:extLst>
          </p:cNvPr>
          <p:cNvSpPr txBox="1"/>
          <p:nvPr/>
        </p:nvSpPr>
        <p:spPr>
          <a:xfrm>
            <a:off x="15184955" y="6943509"/>
            <a:ext cx="6968463" cy="4719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30000" b="0" cap="all">
                <a:solidFill>
                  <a:srgbClr val="E9EAEA"/>
                </a:solidFill>
                <a:latin typeface="DM Sans Bold"/>
                <a:ea typeface="DM Sans Bold"/>
                <a:cs typeface="DM Sans Bold"/>
                <a:sym typeface="DM Sans Bold"/>
              </a:defRPr>
            </a:lvl1pPr>
          </a:lstStyle>
          <a:p>
            <a:r>
              <a:rPr dirty="0">
                <a:solidFill>
                  <a:schemeClr val="bg2"/>
                </a:solidFill>
              </a:rPr>
              <a:t>/</a:t>
            </a:r>
            <a:r>
              <a:rPr lang="ru-RU" dirty="0">
                <a:solidFill>
                  <a:schemeClr val="bg2"/>
                </a:solidFill>
              </a:rPr>
              <a:t>12</a:t>
            </a:r>
            <a:endParaRPr dirty="0">
              <a:solidFill>
                <a:schemeClr val="bg2"/>
              </a:solidFill>
            </a:endParaRPr>
          </a:p>
        </p:txBody>
      </p:sp>
      <p:sp>
        <p:nvSpPr>
          <p:cNvPr id="2" name="TextBox 1">
            <a:extLst>
              <a:ext uri="{FF2B5EF4-FFF2-40B4-BE49-F238E27FC236}">
                <a16:creationId xmlns:a16="http://schemas.microsoft.com/office/drawing/2014/main" xmlns="" id="{EF3072D6-1FE8-45C1-90D8-4D8ECE01C49D}"/>
              </a:ext>
            </a:extLst>
          </p:cNvPr>
          <p:cNvSpPr txBox="1"/>
          <p:nvPr/>
        </p:nvSpPr>
        <p:spPr>
          <a:xfrm>
            <a:off x="3108960" y="1653110"/>
            <a:ext cx="14355384" cy="5632311"/>
          </a:xfrm>
          <a:prstGeom prst="rect">
            <a:avLst/>
          </a:prstGeom>
          <a:noFill/>
        </p:spPr>
        <p:txBody>
          <a:bodyPr wrap="square" rtlCol="0">
            <a:spAutoFit/>
          </a:bodyPr>
          <a:lstStyle/>
          <a:p>
            <a:r>
              <a:rPr lang="ru-RU" sz="6000" dirty="0"/>
              <a:t>Постоянная связь содержания методической работы с ходом и результатами работы педагогов обеспечивает непрерывный процесс совершенствования каждого преподавателя.</a:t>
            </a:r>
          </a:p>
        </p:txBody>
      </p:sp>
    </p:spTree>
    <p:extLst>
      <p:ext uri="{BB962C8B-B14F-4D97-AF65-F5344CB8AC3E}">
        <p14:creationId xmlns:p14="http://schemas.microsoft.com/office/powerpoint/2010/main" val="37366739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86" name="Freeform 458"/>
          <p:cNvSpPr/>
          <p:nvPr/>
        </p:nvSpPr>
        <p:spPr>
          <a:xfrm>
            <a:off x="1897459" y="2440384"/>
            <a:ext cx="559198" cy="621507"/>
          </a:xfrm>
          <a:custGeom>
            <a:avLst/>
            <a:gdLst/>
            <a:ahLst/>
            <a:cxnLst>
              <a:cxn ang="0">
                <a:pos x="wd2" y="hd2"/>
              </a:cxn>
              <a:cxn ang="5400000">
                <a:pos x="wd2" y="hd2"/>
              </a:cxn>
              <a:cxn ang="10800000">
                <a:pos x="wd2" y="hd2"/>
              </a:cxn>
              <a:cxn ang="16200000">
                <a:pos x="wd2" y="hd2"/>
              </a:cxn>
            </a:cxnLst>
            <a:rect l="0" t="0" r="r" b="b"/>
            <a:pathLst>
              <a:path w="21600" h="21600" extrusionOk="0">
                <a:moveTo>
                  <a:pt x="3603" y="0"/>
                </a:moveTo>
                <a:cubicBezTo>
                  <a:pt x="1562" y="0"/>
                  <a:pt x="0" y="1406"/>
                  <a:pt x="0" y="3241"/>
                </a:cubicBezTo>
                <a:lnTo>
                  <a:pt x="0" y="18359"/>
                </a:lnTo>
                <a:cubicBezTo>
                  <a:pt x="0" y="20194"/>
                  <a:pt x="1562" y="21600"/>
                  <a:pt x="3603" y="21600"/>
                </a:cubicBezTo>
                <a:lnTo>
                  <a:pt x="21600" y="21600"/>
                </a:lnTo>
                <a:lnTo>
                  <a:pt x="21600" y="0"/>
                </a:lnTo>
                <a:lnTo>
                  <a:pt x="3603" y="0"/>
                </a:lnTo>
                <a:close/>
                <a:moveTo>
                  <a:pt x="3603" y="2166"/>
                </a:moveTo>
                <a:lnTo>
                  <a:pt x="4798" y="2166"/>
                </a:lnTo>
                <a:lnTo>
                  <a:pt x="4798" y="19434"/>
                </a:lnTo>
                <a:lnTo>
                  <a:pt x="3603" y="19434"/>
                </a:lnTo>
                <a:cubicBezTo>
                  <a:pt x="2882" y="19434"/>
                  <a:pt x="2391" y="19006"/>
                  <a:pt x="2391" y="18359"/>
                </a:cubicBezTo>
                <a:lnTo>
                  <a:pt x="2391" y="3241"/>
                </a:lnTo>
                <a:cubicBezTo>
                  <a:pt x="2391" y="2594"/>
                  <a:pt x="2882" y="2166"/>
                  <a:pt x="3603" y="2166"/>
                </a:cubicBezTo>
                <a:close/>
                <a:moveTo>
                  <a:pt x="7190" y="2166"/>
                </a:moveTo>
                <a:lnTo>
                  <a:pt x="19193" y="2166"/>
                </a:lnTo>
                <a:lnTo>
                  <a:pt x="19193" y="19434"/>
                </a:lnTo>
                <a:lnTo>
                  <a:pt x="7190" y="19434"/>
                </a:lnTo>
                <a:lnTo>
                  <a:pt x="7190" y="2166"/>
                </a:lnTo>
                <a:close/>
                <a:moveTo>
                  <a:pt x="12003" y="6483"/>
                </a:moveTo>
                <a:lnTo>
                  <a:pt x="12003" y="12097"/>
                </a:lnTo>
                <a:lnTo>
                  <a:pt x="10072" y="10372"/>
                </a:lnTo>
                <a:lnTo>
                  <a:pt x="8401" y="11876"/>
                </a:lnTo>
                <a:lnTo>
                  <a:pt x="13199" y="16193"/>
                </a:lnTo>
                <a:lnTo>
                  <a:pt x="17997" y="11876"/>
                </a:lnTo>
                <a:lnTo>
                  <a:pt x="16311" y="10372"/>
                </a:lnTo>
                <a:lnTo>
                  <a:pt x="14395" y="12097"/>
                </a:lnTo>
                <a:lnTo>
                  <a:pt x="14395" y="6483"/>
                </a:lnTo>
                <a:lnTo>
                  <a:pt x="12003" y="6483"/>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987" name="Freeform 461"/>
          <p:cNvSpPr/>
          <p:nvPr/>
        </p:nvSpPr>
        <p:spPr>
          <a:xfrm>
            <a:off x="3263900" y="2440384"/>
            <a:ext cx="496888" cy="62150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57" y="0"/>
                  <a:pt x="0" y="3884"/>
                  <a:pt x="0" y="8634"/>
                </a:cubicBezTo>
                <a:cubicBezTo>
                  <a:pt x="0" y="13170"/>
                  <a:pt x="8906" y="20086"/>
                  <a:pt x="9851" y="20841"/>
                </a:cubicBezTo>
                <a:lnTo>
                  <a:pt x="10800" y="21600"/>
                </a:lnTo>
                <a:lnTo>
                  <a:pt x="11749" y="20841"/>
                </a:lnTo>
                <a:cubicBezTo>
                  <a:pt x="12694" y="20086"/>
                  <a:pt x="21600" y="13170"/>
                  <a:pt x="21600" y="8634"/>
                </a:cubicBezTo>
                <a:cubicBezTo>
                  <a:pt x="21600" y="3884"/>
                  <a:pt x="16743" y="0"/>
                  <a:pt x="10800" y="0"/>
                </a:cubicBezTo>
                <a:close/>
                <a:moveTo>
                  <a:pt x="10800" y="2166"/>
                </a:moveTo>
                <a:cubicBezTo>
                  <a:pt x="15257" y="2166"/>
                  <a:pt x="18909" y="5071"/>
                  <a:pt x="18909" y="8634"/>
                </a:cubicBezTo>
                <a:cubicBezTo>
                  <a:pt x="18909" y="11334"/>
                  <a:pt x="13771" y="16204"/>
                  <a:pt x="10800" y="18579"/>
                </a:cubicBezTo>
                <a:cubicBezTo>
                  <a:pt x="7829" y="16204"/>
                  <a:pt x="2691" y="11334"/>
                  <a:pt x="2691" y="8634"/>
                </a:cubicBezTo>
                <a:cubicBezTo>
                  <a:pt x="2691" y="5071"/>
                  <a:pt x="6343" y="2166"/>
                  <a:pt x="10800" y="2166"/>
                </a:cubicBezTo>
                <a:close/>
                <a:moveTo>
                  <a:pt x="10800" y="4317"/>
                </a:moveTo>
                <a:cubicBezTo>
                  <a:pt x="7829" y="4317"/>
                  <a:pt x="5400" y="6259"/>
                  <a:pt x="5400" y="8634"/>
                </a:cubicBezTo>
                <a:cubicBezTo>
                  <a:pt x="5400" y="11010"/>
                  <a:pt x="7829" y="12966"/>
                  <a:pt x="10800" y="12966"/>
                </a:cubicBezTo>
                <a:cubicBezTo>
                  <a:pt x="13771" y="12966"/>
                  <a:pt x="16200" y="11010"/>
                  <a:pt x="16200" y="8634"/>
                </a:cubicBezTo>
                <a:cubicBezTo>
                  <a:pt x="16200" y="6259"/>
                  <a:pt x="13771" y="4317"/>
                  <a:pt x="10800" y="4317"/>
                </a:cubicBezTo>
                <a:close/>
                <a:moveTo>
                  <a:pt x="10800" y="6483"/>
                </a:moveTo>
                <a:cubicBezTo>
                  <a:pt x="12286" y="6483"/>
                  <a:pt x="13509" y="7447"/>
                  <a:pt x="13509" y="8634"/>
                </a:cubicBezTo>
                <a:cubicBezTo>
                  <a:pt x="13509" y="9822"/>
                  <a:pt x="12286" y="10800"/>
                  <a:pt x="10800" y="10800"/>
                </a:cubicBezTo>
                <a:cubicBezTo>
                  <a:pt x="9314" y="10800"/>
                  <a:pt x="8091" y="9822"/>
                  <a:pt x="8091" y="8634"/>
                </a:cubicBezTo>
                <a:cubicBezTo>
                  <a:pt x="8091" y="7447"/>
                  <a:pt x="9314" y="6483"/>
                  <a:pt x="10800" y="6483"/>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988" name="Freeform 464"/>
          <p:cNvSpPr/>
          <p:nvPr/>
        </p:nvSpPr>
        <p:spPr>
          <a:xfrm>
            <a:off x="4537075" y="2440384"/>
            <a:ext cx="621110" cy="624293"/>
          </a:xfrm>
          <a:custGeom>
            <a:avLst/>
            <a:gdLst/>
            <a:ahLst/>
            <a:cxnLst>
              <a:cxn ang="0">
                <a:pos x="wd2" y="hd2"/>
              </a:cxn>
              <a:cxn ang="5400000">
                <a:pos x="wd2" y="hd2"/>
              </a:cxn>
              <a:cxn ang="10800000">
                <a:pos x="wd2" y="hd2"/>
              </a:cxn>
              <a:cxn ang="16200000">
                <a:pos x="wd2" y="hd2"/>
              </a:cxn>
            </a:cxnLst>
            <a:rect l="0" t="0" r="r" b="b"/>
            <a:pathLst>
              <a:path w="21600" h="21267" extrusionOk="0">
                <a:moveTo>
                  <a:pt x="8640" y="0"/>
                </a:moveTo>
                <a:cubicBezTo>
                  <a:pt x="5075" y="0"/>
                  <a:pt x="2153" y="2862"/>
                  <a:pt x="2153" y="6354"/>
                </a:cubicBezTo>
                <a:cubicBezTo>
                  <a:pt x="2153" y="6778"/>
                  <a:pt x="2155" y="7310"/>
                  <a:pt x="2264" y="7733"/>
                </a:cubicBezTo>
                <a:cubicBezTo>
                  <a:pt x="967" y="8263"/>
                  <a:pt x="0" y="9526"/>
                  <a:pt x="0" y="11113"/>
                </a:cubicBezTo>
                <a:cubicBezTo>
                  <a:pt x="0" y="13124"/>
                  <a:pt x="1729" y="14818"/>
                  <a:pt x="3782" y="14818"/>
                </a:cubicBezTo>
                <a:lnTo>
                  <a:pt x="6473" y="14818"/>
                </a:lnTo>
                <a:lnTo>
                  <a:pt x="6473" y="12709"/>
                </a:lnTo>
                <a:lnTo>
                  <a:pt x="3782" y="12709"/>
                </a:lnTo>
                <a:cubicBezTo>
                  <a:pt x="2917" y="12709"/>
                  <a:pt x="2153" y="11960"/>
                  <a:pt x="2153" y="11113"/>
                </a:cubicBezTo>
                <a:cubicBezTo>
                  <a:pt x="2153" y="10267"/>
                  <a:pt x="2809" y="9532"/>
                  <a:pt x="3782" y="9532"/>
                </a:cubicBezTo>
                <a:cubicBezTo>
                  <a:pt x="4106" y="9532"/>
                  <a:pt x="4421" y="9322"/>
                  <a:pt x="4637" y="9004"/>
                </a:cubicBezTo>
                <a:cubicBezTo>
                  <a:pt x="4854" y="8687"/>
                  <a:pt x="4856" y="8362"/>
                  <a:pt x="4748" y="8044"/>
                </a:cubicBezTo>
                <a:cubicBezTo>
                  <a:pt x="4424" y="7515"/>
                  <a:pt x="4320" y="6884"/>
                  <a:pt x="4320" y="6354"/>
                </a:cubicBezTo>
                <a:cubicBezTo>
                  <a:pt x="4320" y="4026"/>
                  <a:pt x="6263" y="2123"/>
                  <a:pt x="8640" y="2123"/>
                </a:cubicBezTo>
                <a:cubicBezTo>
                  <a:pt x="10477" y="2123"/>
                  <a:pt x="12102" y="3282"/>
                  <a:pt x="12643" y="4975"/>
                </a:cubicBezTo>
                <a:cubicBezTo>
                  <a:pt x="12751" y="5293"/>
                  <a:pt x="12967" y="5505"/>
                  <a:pt x="13291" y="5611"/>
                </a:cubicBezTo>
                <a:cubicBezTo>
                  <a:pt x="13615" y="5717"/>
                  <a:pt x="13931" y="5717"/>
                  <a:pt x="14147" y="5611"/>
                </a:cubicBezTo>
                <a:cubicBezTo>
                  <a:pt x="15011" y="5187"/>
                  <a:pt x="15983" y="5395"/>
                  <a:pt x="16631" y="6030"/>
                </a:cubicBezTo>
                <a:cubicBezTo>
                  <a:pt x="17280" y="6453"/>
                  <a:pt x="17386" y="7412"/>
                  <a:pt x="17170" y="8153"/>
                </a:cubicBezTo>
                <a:cubicBezTo>
                  <a:pt x="17062" y="8470"/>
                  <a:pt x="17064" y="8793"/>
                  <a:pt x="17280" y="9004"/>
                </a:cubicBezTo>
                <a:cubicBezTo>
                  <a:pt x="17388" y="9322"/>
                  <a:pt x="17715" y="9532"/>
                  <a:pt x="18039" y="9532"/>
                </a:cubicBezTo>
                <a:cubicBezTo>
                  <a:pt x="18795" y="9638"/>
                  <a:pt x="19447" y="10267"/>
                  <a:pt x="19447" y="11113"/>
                </a:cubicBezTo>
                <a:cubicBezTo>
                  <a:pt x="19447" y="11960"/>
                  <a:pt x="18683" y="12709"/>
                  <a:pt x="17818" y="12709"/>
                </a:cubicBezTo>
                <a:lnTo>
                  <a:pt x="15127" y="12709"/>
                </a:lnTo>
                <a:lnTo>
                  <a:pt x="15127" y="14818"/>
                </a:lnTo>
                <a:lnTo>
                  <a:pt x="17818" y="14818"/>
                </a:lnTo>
                <a:cubicBezTo>
                  <a:pt x="19871" y="14818"/>
                  <a:pt x="21600" y="13124"/>
                  <a:pt x="21600" y="11113"/>
                </a:cubicBezTo>
                <a:cubicBezTo>
                  <a:pt x="21600" y="9632"/>
                  <a:pt x="20743" y="8369"/>
                  <a:pt x="19447" y="7733"/>
                </a:cubicBezTo>
                <a:cubicBezTo>
                  <a:pt x="19555" y="6463"/>
                  <a:pt x="19124" y="5293"/>
                  <a:pt x="18260" y="4340"/>
                </a:cubicBezTo>
                <a:cubicBezTo>
                  <a:pt x="17179" y="3282"/>
                  <a:pt x="15772" y="2966"/>
                  <a:pt x="14368" y="3177"/>
                </a:cubicBezTo>
                <a:cubicBezTo>
                  <a:pt x="13179" y="1272"/>
                  <a:pt x="11017" y="0"/>
                  <a:pt x="8640" y="0"/>
                </a:cubicBezTo>
                <a:close/>
                <a:moveTo>
                  <a:pt x="11732" y="10627"/>
                </a:moveTo>
                <a:cubicBezTo>
                  <a:pt x="11448" y="10666"/>
                  <a:pt x="11176" y="10794"/>
                  <a:pt x="11014" y="11005"/>
                </a:cubicBezTo>
                <a:lnTo>
                  <a:pt x="7770" y="15237"/>
                </a:lnTo>
                <a:cubicBezTo>
                  <a:pt x="7554" y="15555"/>
                  <a:pt x="7458" y="15988"/>
                  <a:pt x="7674" y="16305"/>
                </a:cubicBezTo>
                <a:cubicBezTo>
                  <a:pt x="7890" y="16729"/>
                  <a:pt x="8208" y="16941"/>
                  <a:pt x="8640" y="16941"/>
                </a:cubicBezTo>
                <a:lnTo>
                  <a:pt x="10807" y="16941"/>
                </a:lnTo>
                <a:lnTo>
                  <a:pt x="8861" y="19482"/>
                </a:lnTo>
                <a:cubicBezTo>
                  <a:pt x="8537" y="19906"/>
                  <a:pt x="8636" y="20639"/>
                  <a:pt x="9068" y="20956"/>
                </a:cubicBezTo>
                <a:cubicBezTo>
                  <a:pt x="9284" y="21062"/>
                  <a:pt x="9938" y="21494"/>
                  <a:pt x="10586" y="20753"/>
                </a:cubicBezTo>
                <a:lnTo>
                  <a:pt x="13830" y="16508"/>
                </a:lnTo>
                <a:cubicBezTo>
                  <a:pt x="14046" y="16190"/>
                  <a:pt x="14156" y="15771"/>
                  <a:pt x="13940" y="15453"/>
                </a:cubicBezTo>
                <a:cubicBezTo>
                  <a:pt x="13724" y="15030"/>
                  <a:pt x="13392" y="14818"/>
                  <a:pt x="12960" y="14818"/>
                </a:cubicBezTo>
                <a:lnTo>
                  <a:pt x="10807" y="14818"/>
                </a:lnTo>
                <a:lnTo>
                  <a:pt x="12739" y="12276"/>
                </a:lnTo>
                <a:cubicBezTo>
                  <a:pt x="13063" y="11853"/>
                  <a:pt x="12964" y="11120"/>
                  <a:pt x="12532" y="10803"/>
                </a:cubicBezTo>
                <a:cubicBezTo>
                  <a:pt x="12316" y="10644"/>
                  <a:pt x="12015" y="10587"/>
                  <a:pt x="11732" y="10627"/>
                </a:cubicBezTo>
                <a:close/>
                <a:moveTo>
                  <a:pt x="4127" y="15927"/>
                </a:moveTo>
                <a:cubicBezTo>
                  <a:pt x="3857" y="15980"/>
                  <a:pt x="3613" y="16149"/>
                  <a:pt x="3450" y="16413"/>
                </a:cubicBezTo>
                <a:lnTo>
                  <a:pt x="1297" y="19577"/>
                </a:lnTo>
                <a:cubicBezTo>
                  <a:pt x="973" y="20106"/>
                  <a:pt x="1075" y="20747"/>
                  <a:pt x="1615" y="21064"/>
                </a:cubicBezTo>
                <a:cubicBezTo>
                  <a:pt x="1831" y="21170"/>
                  <a:pt x="2485" y="21600"/>
                  <a:pt x="3133" y="20753"/>
                </a:cubicBezTo>
                <a:lnTo>
                  <a:pt x="5286" y="17576"/>
                </a:lnTo>
                <a:cubicBezTo>
                  <a:pt x="5610" y="17047"/>
                  <a:pt x="5509" y="16406"/>
                  <a:pt x="4969" y="16089"/>
                </a:cubicBezTo>
                <a:cubicBezTo>
                  <a:pt x="4699" y="15930"/>
                  <a:pt x="4397" y="15874"/>
                  <a:pt x="4127" y="15927"/>
                </a:cubicBezTo>
                <a:close/>
                <a:moveTo>
                  <a:pt x="19254" y="15927"/>
                </a:moveTo>
                <a:cubicBezTo>
                  <a:pt x="18984" y="15980"/>
                  <a:pt x="18739" y="16149"/>
                  <a:pt x="18577" y="16413"/>
                </a:cubicBezTo>
                <a:lnTo>
                  <a:pt x="16424" y="19577"/>
                </a:lnTo>
                <a:cubicBezTo>
                  <a:pt x="16100" y="20106"/>
                  <a:pt x="16201" y="20747"/>
                  <a:pt x="16742" y="21064"/>
                </a:cubicBezTo>
                <a:cubicBezTo>
                  <a:pt x="17390" y="21488"/>
                  <a:pt x="18044" y="21071"/>
                  <a:pt x="18260" y="20753"/>
                </a:cubicBezTo>
                <a:lnTo>
                  <a:pt x="20413" y="17576"/>
                </a:lnTo>
                <a:cubicBezTo>
                  <a:pt x="20737" y="17047"/>
                  <a:pt x="20636" y="16406"/>
                  <a:pt x="20096" y="16089"/>
                </a:cubicBezTo>
                <a:cubicBezTo>
                  <a:pt x="19825" y="15930"/>
                  <a:pt x="19524" y="15874"/>
                  <a:pt x="19254" y="15927"/>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989" name="Freeform 469"/>
          <p:cNvSpPr/>
          <p:nvPr/>
        </p:nvSpPr>
        <p:spPr>
          <a:xfrm>
            <a:off x="5872162" y="2442363"/>
            <a:ext cx="621642" cy="619528"/>
          </a:xfrm>
          <a:custGeom>
            <a:avLst/>
            <a:gdLst/>
            <a:ahLst/>
            <a:cxnLst>
              <a:cxn ang="0">
                <a:pos x="wd2" y="hd2"/>
              </a:cxn>
              <a:cxn ang="5400000">
                <a:pos x="wd2" y="hd2"/>
              </a:cxn>
              <a:cxn ang="10800000">
                <a:pos x="wd2" y="hd2"/>
              </a:cxn>
              <a:cxn ang="16200000">
                <a:pos x="wd2" y="hd2"/>
              </a:cxn>
            </a:cxnLst>
            <a:rect l="0" t="0" r="r" b="b"/>
            <a:pathLst>
              <a:path w="21500" h="21534" extrusionOk="0">
                <a:moveTo>
                  <a:pt x="12683" y="42"/>
                </a:moveTo>
                <a:cubicBezTo>
                  <a:pt x="9567" y="906"/>
                  <a:pt x="7522" y="3603"/>
                  <a:pt x="7522" y="6843"/>
                </a:cubicBezTo>
                <a:cubicBezTo>
                  <a:pt x="7522" y="7491"/>
                  <a:pt x="7636" y="8250"/>
                  <a:pt x="7851" y="8898"/>
                </a:cubicBezTo>
                <a:lnTo>
                  <a:pt x="9896" y="8250"/>
                </a:lnTo>
                <a:cubicBezTo>
                  <a:pt x="9789" y="7818"/>
                  <a:pt x="9677" y="7275"/>
                  <a:pt x="9677" y="6843"/>
                </a:cubicBezTo>
                <a:cubicBezTo>
                  <a:pt x="9677" y="5223"/>
                  <a:pt x="10428" y="3817"/>
                  <a:pt x="11502" y="2953"/>
                </a:cubicBezTo>
                <a:cubicBezTo>
                  <a:pt x="11610" y="6840"/>
                  <a:pt x="14621" y="9866"/>
                  <a:pt x="18489" y="9974"/>
                </a:cubicBezTo>
                <a:cubicBezTo>
                  <a:pt x="17844" y="10838"/>
                  <a:pt x="16873" y="11483"/>
                  <a:pt x="15799" y="11698"/>
                </a:cubicBezTo>
                <a:lnTo>
                  <a:pt x="16334" y="13754"/>
                </a:lnTo>
                <a:cubicBezTo>
                  <a:pt x="18698" y="13106"/>
                  <a:pt x="20740" y="11274"/>
                  <a:pt x="21385" y="8898"/>
                </a:cubicBezTo>
                <a:cubicBezTo>
                  <a:pt x="21600" y="8466"/>
                  <a:pt x="21502" y="8146"/>
                  <a:pt x="21179" y="7822"/>
                </a:cubicBezTo>
                <a:cubicBezTo>
                  <a:pt x="20857" y="7498"/>
                  <a:pt x="20525" y="7386"/>
                  <a:pt x="20095" y="7601"/>
                </a:cubicBezTo>
                <a:cubicBezTo>
                  <a:pt x="19665" y="7709"/>
                  <a:pt x="19138" y="7822"/>
                  <a:pt x="18708" y="7822"/>
                </a:cubicBezTo>
                <a:cubicBezTo>
                  <a:pt x="16022" y="7822"/>
                  <a:pt x="13753" y="5556"/>
                  <a:pt x="13753" y="2856"/>
                </a:cubicBezTo>
                <a:cubicBezTo>
                  <a:pt x="13753" y="2316"/>
                  <a:pt x="13866" y="1881"/>
                  <a:pt x="13973" y="1449"/>
                </a:cubicBezTo>
                <a:cubicBezTo>
                  <a:pt x="14081" y="1017"/>
                  <a:pt x="13968" y="683"/>
                  <a:pt x="13753" y="359"/>
                </a:cubicBezTo>
                <a:cubicBezTo>
                  <a:pt x="13431" y="35"/>
                  <a:pt x="13113" y="-66"/>
                  <a:pt x="12683" y="42"/>
                </a:cubicBezTo>
                <a:close/>
                <a:moveTo>
                  <a:pt x="0" y="10733"/>
                </a:moveTo>
                <a:lnTo>
                  <a:pt x="0" y="12899"/>
                </a:lnTo>
                <a:lnTo>
                  <a:pt x="13973" y="12899"/>
                </a:lnTo>
                <a:lnTo>
                  <a:pt x="13973" y="10733"/>
                </a:lnTo>
                <a:lnTo>
                  <a:pt x="0" y="10733"/>
                </a:lnTo>
                <a:close/>
                <a:moveTo>
                  <a:pt x="2155" y="15051"/>
                </a:moveTo>
                <a:lnTo>
                  <a:pt x="2155" y="17216"/>
                </a:lnTo>
                <a:lnTo>
                  <a:pt x="15044" y="17216"/>
                </a:lnTo>
                <a:lnTo>
                  <a:pt x="15044" y="15051"/>
                </a:lnTo>
                <a:lnTo>
                  <a:pt x="2155" y="15051"/>
                </a:lnTo>
                <a:close/>
                <a:moveTo>
                  <a:pt x="0" y="19368"/>
                </a:moveTo>
                <a:lnTo>
                  <a:pt x="0" y="21534"/>
                </a:lnTo>
                <a:lnTo>
                  <a:pt x="17199" y="21534"/>
                </a:lnTo>
                <a:lnTo>
                  <a:pt x="17199" y="19368"/>
                </a:lnTo>
                <a:lnTo>
                  <a:pt x="0" y="19368"/>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990" name="Freeform 474"/>
          <p:cNvSpPr/>
          <p:nvPr/>
        </p:nvSpPr>
        <p:spPr>
          <a:xfrm>
            <a:off x="7207646" y="2440384"/>
            <a:ext cx="621508" cy="621507"/>
          </a:xfrm>
          <a:custGeom>
            <a:avLst/>
            <a:gdLst/>
            <a:ahLst/>
            <a:cxnLst>
              <a:cxn ang="0">
                <a:pos x="wd2" y="hd2"/>
              </a:cxn>
              <a:cxn ang="5400000">
                <a:pos x="wd2" y="hd2"/>
              </a:cxn>
              <a:cxn ang="10800000">
                <a:pos x="wd2" y="hd2"/>
              </a:cxn>
              <a:cxn ang="16200000">
                <a:pos x="wd2" y="hd2"/>
              </a:cxn>
            </a:cxnLst>
            <a:rect l="0" t="0" r="r" b="b"/>
            <a:pathLst>
              <a:path w="21600" h="21600" extrusionOk="0">
                <a:moveTo>
                  <a:pt x="11876" y="0"/>
                </a:moveTo>
                <a:lnTo>
                  <a:pt x="11876" y="2166"/>
                </a:lnTo>
                <a:lnTo>
                  <a:pt x="14041" y="2166"/>
                </a:lnTo>
                <a:lnTo>
                  <a:pt x="14041" y="0"/>
                </a:lnTo>
                <a:lnTo>
                  <a:pt x="11876" y="0"/>
                </a:lnTo>
                <a:close/>
                <a:moveTo>
                  <a:pt x="7614" y="1697"/>
                </a:moveTo>
                <a:lnTo>
                  <a:pt x="6083" y="3214"/>
                </a:lnTo>
                <a:lnTo>
                  <a:pt x="7614" y="4745"/>
                </a:lnTo>
                <a:lnTo>
                  <a:pt x="9131" y="3214"/>
                </a:lnTo>
                <a:lnTo>
                  <a:pt x="7614" y="1697"/>
                </a:lnTo>
                <a:close/>
                <a:moveTo>
                  <a:pt x="18303" y="1697"/>
                </a:moveTo>
                <a:lnTo>
                  <a:pt x="16772" y="3214"/>
                </a:lnTo>
                <a:lnTo>
                  <a:pt x="18303" y="4745"/>
                </a:lnTo>
                <a:lnTo>
                  <a:pt x="19821" y="3214"/>
                </a:lnTo>
                <a:lnTo>
                  <a:pt x="18303" y="1697"/>
                </a:lnTo>
                <a:close/>
                <a:moveTo>
                  <a:pt x="12952" y="3241"/>
                </a:moveTo>
                <a:cubicBezTo>
                  <a:pt x="11548" y="3241"/>
                  <a:pt x="10144" y="3775"/>
                  <a:pt x="9172" y="4855"/>
                </a:cubicBezTo>
                <a:cubicBezTo>
                  <a:pt x="8093" y="5827"/>
                  <a:pt x="7559" y="7231"/>
                  <a:pt x="7559" y="8634"/>
                </a:cubicBezTo>
                <a:cubicBezTo>
                  <a:pt x="7559" y="9390"/>
                  <a:pt x="7770" y="10152"/>
                  <a:pt x="7986" y="10800"/>
                </a:cubicBezTo>
                <a:lnTo>
                  <a:pt x="3241" y="10800"/>
                </a:lnTo>
                <a:lnTo>
                  <a:pt x="3241" y="12966"/>
                </a:lnTo>
                <a:lnTo>
                  <a:pt x="21600" y="12966"/>
                </a:lnTo>
                <a:lnTo>
                  <a:pt x="21600" y="10800"/>
                </a:lnTo>
                <a:lnTo>
                  <a:pt x="17917" y="10800"/>
                </a:lnTo>
                <a:cubicBezTo>
                  <a:pt x="18133" y="10152"/>
                  <a:pt x="18359" y="9390"/>
                  <a:pt x="18359" y="8634"/>
                </a:cubicBezTo>
                <a:cubicBezTo>
                  <a:pt x="18359" y="7231"/>
                  <a:pt x="17811" y="5827"/>
                  <a:pt x="16731" y="4855"/>
                </a:cubicBezTo>
                <a:cubicBezTo>
                  <a:pt x="15759" y="3775"/>
                  <a:pt x="14355" y="3241"/>
                  <a:pt x="12952" y="3241"/>
                </a:cubicBezTo>
                <a:close/>
                <a:moveTo>
                  <a:pt x="12952" y="5476"/>
                </a:moveTo>
                <a:cubicBezTo>
                  <a:pt x="13789" y="5476"/>
                  <a:pt x="14634" y="5779"/>
                  <a:pt x="15228" y="6372"/>
                </a:cubicBezTo>
                <a:cubicBezTo>
                  <a:pt x="15875" y="6912"/>
                  <a:pt x="16193" y="7771"/>
                  <a:pt x="16193" y="8634"/>
                </a:cubicBezTo>
                <a:cubicBezTo>
                  <a:pt x="16193" y="9390"/>
                  <a:pt x="15878" y="10152"/>
                  <a:pt x="15338" y="10800"/>
                </a:cubicBezTo>
                <a:lnTo>
                  <a:pt x="10579" y="10800"/>
                </a:lnTo>
                <a:cubicBezTo>
                  <a:pt x="10039" y="10152"/>
                  <a:pt x="9724" y="9390"/>
                  <a:pt x="9724" y="8634"/>
                </a:cubicBezTo>
                <a:cubicBezTo>
                  <a:pt x="9724" y="7771"/>
                  <a:pt x="10042" y="6912"/>
                  <a:pt x="10690" y="6372"/>
                </a:cubicBezTo>
                <a:cubicBezTo>
                  <a:pt x="11284" y="5779"/>
                  <a:pt x="12115" y="5476"/>
                  <a:pt x="12952" y="5476"/>
                </a:cubicBezTo>
                <a:close/>
                <a:moveTo>
                  <a:pt x="4317" y="7559"/>
                </a:moveTo>
                <a:lnTo>
                  <a:pt x="4317" y="9724"/>
                </a:lnTo>
                <a:lnTo>
                  <a:pt x="6483" y="9724"/>
                </a:lnTo>
                <a:lnTo>
                  <a:pt x="6483" y="7559"/>
                </a:lnTo>
                <a:lnTo>
                  <a:pt x="4317" y="7559"/>
                </a:lnTo>
                <a:close/>
                <a:moveTo>
                  <a:pt x="19434" y="7559"/>
                </a:moveTo>
                <a:lnTo>
                  <a:pt x="19434" y="9724"/>
                </a:lnTo>
                <a:lnTo>
                  <a:pt x="21600" y="9724"/>
                </a:lnTo>
                <a:lnTo>
                  <a:pt x="21600" y="7559"/>
                </a:lnTo>
                <a:lnTo>
                  <a:pt x="19434" y="7559"/>
                </a:lnTo>
                <a:close/>
                <a:moveTo>
                  <a:pt x="0" y="15117"/>
                </a:moveTo>
                <a:lnTo>
                  <a:pt x="0" y="17283"/>
                </a:lnTo>
                <a:lnTo>
                  <a:pt x="21600" y="17283"/>
                </a:lnTo>
                <a:lnTo>
                  <a:pt x="21600" y="15117"/>
                </a:lnTo>
                <a:lnTo>
                  <a:pt x="0" y="15117"/>
                </a:lnTo>
                <a:close/>
                <a:moveTo>
                  <a:pt x="2166" y="19434"/>
                </a:moveTo>
                <a:lnTo>
                  <a:pt x="2166" y="21600"/>
                </a:lnTo>
                <a:lnTo>
                  <a:pt x="12952" y="21600"/>
                </a:lnTo>
                <a:lnTo>
                  <a:pt x="12952" y="19434"/>
                </a:lnTo>
                <a:lnTo>
                  <a:pt x="2166" y="19434"/>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991" name="Graphic 213"/>
          <p:cNvSpPr/>
          <p:nvPr/>
        </p:nvSpPr>
        <p:spPr>
          <a:xfrm>
            <a:off x="8542975" y="2533655"/>
            <a:ext cx="621379" cy="434966"/>
          </a:xfrm>
          <a:custGeom>
            <a:avLst/>
            <a:gdLst/>
            <a:ahLst/>
            <a:cxnLst>
              <a:cxn ang="0">
                <a:pos x="wd2" y="hd2"/>
              </a:cxn>
              <a:cxn ang="5400000">
                <a:pos x="wd2" y="hd2"/>
              </a:cxn>
              <a:cxn ang="10800000">
                <a:pos x="wd2" y="hd2"/>
              </a:cxn>
              <a:cxn ang="16200000">
                <a:pos x="wd2" y="hd2"/>
              </a:cxn>
            </a:cxnLst>
            <a:rect l="0" t="0" r="r" b="b"/>
            <a:pathLst>
              <a:path w="21600" h="21600" extrusionOk="0">
                <a:moveTo>
                  <a:pt x="18252" y="9411"/>
                </a:moveTo>
                <a:cubicBezTo>
                  <a:pt x="18036" y="7869"/>
                  <a:pt x="17388" y="6634"/>
                  <a:pt x="16524" y="5709"/>
                </a:cubicBezTo>
                <a:cubicBezTo>
                  <a:pt x="15444" y="4629"/>
                  <a:pt x="13932" y="4320"/>
                  <a:pt x="12636" y="4937"/>
                </a:cubicBezTo>
                <a:cubicBezTo>
                  <a:pt x="12204" y="3394"/>
                  <a:pt x="11556" y="2160"/>
                  <a:pt x="10584" y="1234"/>
                </a:cubicBezTo>
                <a:cubicBezTo>
                  <a:pt x="9612" y="463"/>
                  <a:pt x="8640" y="0"/>
                  <a:pt x="7560" y="0"/>
                </a:cubicBezTo>
                <a:cubicBezTo>
                  <a:pt x="5724" y="0"/>
                  <a:pt x="4104" y="1234"/>
                  <a:pt x="3024" y="3394"/>
                </a:cubicBezTo>
                <a:cubicBezTo>
                  <a:pt x="2160" y="5400"/>
                  <a:pt x="1944" y="7714"/>
                  <a:pt x="2376" y="9874"/>
                </a:cubicBezTo>
                <a:cubicBezTo>
                  <a:pt x="972" y="10954"/>
                  <a:pt x="0" y="13114"/>
                  <a:pt x="0" y="15429"/>
                </a:cubicBezTo>
                <a:cubicBezTo>
                  <a:pt x="0" y="18823"/>
                  <a:pt x="1944" y="21600"/>
                  <a:pt x="4320" y="21600"/>
                </a:cubicBezTo>
                <a:lnTo>
                  <a:pt x="17280" y="21600"/>
                </a:lnTo>
                <a:cubicBezTo>
                  <a:pt x="19656" y="21600"/>
                  <a:pt x="21600" y="18823"/>
                  <a:pt x="21600" y="15429"/>
                </a:cubicBezTo>
                <a:cubicBezTo>
                  <a:pt x="21600" y="12497"/>
                  <a:pt x="20196" y="10029"/>
                  <a:pt x="18252" y="9411"/>
                </a:cubicBezTo>
                <a:close/>
                <a:moveTo>
                  <a:pt x="17280" y="18514"/>
                </a:moveTo>
                <a:lnTo>
                  <a:pt x="4320" y="18514"/>
                </a:lnTo>
                <a:cubicBezTo>
                  <a:pt x="3132" y="18514"/>
                  <a:pt x="2160" y="17126"/>
                  <a:pt x="2160" y="15429"/>
                </a:cubicBezTo>
                <a:cubicBezTo>
                  <a:pt x="2160" y="13886"/>
                  <a:pt x="2916" y="12651"/>
                  <a:pt x="3996" y="12343"/>
                </a:cubicBezTo>
                <a:cubicBezTo>
                  <a:pt x="4320" y="12343"/>
                  <a:pt x="4644" y="11880"/>
                  <a:pt x="4860" y="11417"/>
                </a:cubicBezTo>
                <a:cubicBezTo>
                  <a:pt x="4968" y="10954"/>
                  <a:pt x="4968" y="10337"/>
                  <a:pt x="4860" y="10029"/>
                </a:cubicBezTo>
                <a:cubicBezTo>
                  <a:pt x="4212" y="8486"/>
                  <a:pt x="4212" y="6634"/>
                  <a:pt x="4968" y="5091"/>
                </a:cubicBezTo>
                <a:cubicBezTo>
                  <a:pt x="5508" y="3857"/>
                  <a:pt x="6480" y="3086"/>
                  <a:pt x="7560" y="3086"/>
                </a:cubicBezTo>
                <a:cubicBezTo>
                  <a:pt x="8208" y="3086"/>
                  <a:pt x="8856" y="3394"/>
                  <a:pt x="9288" y="3857"/>
                </a:cubicBezTo>
                <a:cubicBezTo>
                  <a:pt x="10152" y="4629"/>
                  <a:pt x="10692" y="6017"/>
                  <a:pt x="10800" y="7406"/>
                </a:cubicBezTo>
                <a:cubicBezTo>
                  <a:pt x="10800" y="8023"/>
                  <a:pt x="11124" y="8486"/>
                  <a:pt x="11448" y="8794"/>
                </a:cubicBezTo>
                <a:cubicBezTo>
                  <a:pt x="11880" y="8949"/>
                  <a:pt x="12312" y="8949"/>
                  <a:pt x="12636" y="8486"/>
                </a:cubicBezTo>
                <a:cubicBezTo>
                  <a:pt x="13392" y="7560"/>
                  <a:pt x="14472" y="7406"/>
                  <a:pt x="15336" y="8177"/>
                </a:cubicBezTo>
                <a:cubicBezTo>
                  <a:pt x="15876" y="8794"/>
                  <a:pt x="16308" y="9720"/>
                  <a:pt x="16308" y="10800"/>
                </a:cubicBezTo>
                <a:cubicBezTo>
                  <a:pt x="16308" y="11726"/>
                  <a:pt x="16740" y="12343"/>
                  <a:pt x="17388" y="12343"/>
                </a:cubicBezTo>
                <a:cubicBezTo>
                  <a:pt x="18576" y="12343"/>
                  <a:pt x="19548" y="13731"/>
                  <a:pt x="19548" y="15429"/>
                </a:cubicBezTo>
                <a:cubicBezTo>
                  <a:pt x="19440" y="17126"/>
                  <a:pt x="18468" y="18514"/>
                  <a:pt x="17280" y="18514"/>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992" name="Graphic 215"/>
          <p:cNvSpPr/>
          <p:nvPr/>
        </p:nvSpPr>
        <p:spPr>
          <a:xfrm>
            <a:off x="9878310" y="2533655"/>
            <a:ext cx="621379" cy="434966"/>
          </a:xfrm>
          <a:custGeom>
            <a:avLst/>
            <a:gdLst/>
            <a:ahLst/>
            <a:cxnLst>
              <a:cxn ang="0">
                <a:pos x="wd2" y="hd2"/>
              </a:cxn>
              <a:cxn ang="5400000">
                <a:pos x="wd2" y="hd2"/>
              </a:cxn>
              <a:cxn ang="10800000">
                <a:pos x="wd2" y="hd2"/>
              </a:cxn>
              <a:cxn ang="16200000">
                <a:pos x="wd2" y="hd2"/>
              </a:cxn>
            </a:cxnLst>
            <a:rect l="0" t="0" r="r" b="b"/>
            <a:pathLst>
              <a:path w="21600" h="21600" extrusionOk="0">
                <a:moveTo>
                  <a:pt x="17280" y="9257"/>
                </a:moveTo>
                <a:cubicBezTo>
                  <a:pt x="17280" y="6789"/>
                  <a:pt x="16632" y="4474"/>
                  <a:pt x="15336" y="2777"/>
                </a:cubicBezTo>
                <a:cubicBezTo>
                  <a:pt x="14148" y="926"/>
                  <a:pt x="12528" y="0"/>
                  <a:pt x="10800" y="0"/>
                </a:cubicBezTo>
                <a:cubicBezTo>
                  <a:pt x="9072" y="0"/>
                  <a:pt x="7452" y="926"/>
                  <a:pt x="6264" y="2777"/>
                </a:cubicBezTo>
                <a:cubicBezTo>
                  <a:pt x="4968" y="4474"/>
                  <a:pt x="4320" y="6789"/>
                  <a:pt x="4320" y="9257"/>
                </a:cubicBezTo>
                <a:cubicBezTo>
                  <a:pt x="1944" y="9257"/>
                  <a:pt x="0" y="12034"/>
                  <a:pt x="0" y="15429"/>
                </a:cubicBezTo>
                <a:cubicBezTo>
                  <a:pt x="0" y="18823"/>
                  <a:pt x="1944" y="21600"/>
                  <a:pt x="4320" y="21600"/>
                </a:cubicBezTo>
                <a:lnTo>
                  <a:pt x="17280" y="21600"/>
                </a:lnTo>
                <a:cubicBezTo>
                  <a:pt x="19656" y="21600"/>
                  <a:pt x="21600" y="18823"/>
                  <a:pt x="21600" y="15429"/>
                </a:cubicBezTo>
                <a:cubicBezTo>
                  <a:pt x="21600" y="12034"/>
                  <a:pt x="19656" y="9257"/>
                  <a:pt x="17280" y="9257"/>
                </a:cubicBezTo>
                <a:close/>
                <a:moveTo>
                  <a:pt x="17280" y="18514"/>
                </a:moveTo>
                <a:lnTo>
                  <a:pt x="4320" y="18514"/>
                </a:lnTo>
                <a:cubicBezTo>
                  <a:pt x="3132" y="18514"/>
                  <a:pt x="2160" y="17126"/>
                  <a:pt x="2160" y="15429"/>
                </a:cubicBezTo>
                <a:cubicBezTo>
                  <a:pt x="2160" y="13731"/>
                  <a:pt x="3132" y="12343"/>
                  <a:pt x="4320" y="12343"/>
                </a:cubicBezTo>
                <a:cubicBezTo>
                  <a:pt x="4644" y="12343"/>
                  <a:pt x="4860" y="12497"/>
                  <a:pt x="5184" y="12651"/>
                </a:cubicBezTo>
                <a:cubicBezTo>
                  <a:pt x="5616" y="12960"/>
                  <a:pt x="6048" y="12806"/>
                  <a:pt x="6372" y="12343"/>
                </a:cubicBezTo>
                <a:cubicBezTo>
                  <a:pt x="6696" y="12034"/>
                  <a:pt x="6804" y="11417"/>
                  <a:pt x="6696" y="10800"/>
                </a:cubicBezTo>
                <a:cubicBezTo>
                  <a:pt x="6264" y="8640"/>
                  <a:pt x="6696" y="6480"/>
                  <a:pt x="7776" y="4937"/>
                </a:cubicBezTo>
                <a:cubicBezTo>
                  <a:pt x="8532" y="3703"/>
                  <a:pt x="9612" y="3086"/>
                  <a:pt x="10800" y="3086"/>
                </a:cubicBezTo>
                <a:cubicBezTo>
                  <a:pt x="11988" y="3086"/>
                  <a:pt x="13068" y="3703"/>
                  <a:pt x="13824" y="4937"/>
                </a:cubicBezTo>
                <a:cubicBezTo>
                  <a:pt x="14904" y="6480"/>
                  <a:pt x="15336" y="8640"/>
                  <a:pt x="14904" y="10800"/>
                </a:cubicBezTo>
                <a:cubicBezTo>
                  <a:pt x="14796" y="11417"/>
                  <a:pt x="14904" y="12034"/>
                  <a:pt x="15228" y="12343"/>
                </a:cubicBezTo>
                <a:cubicBezTo>
                  <a:pt x="15552" y="12651"/>
                  <a:pt x="15984" y="12806"/>
                  <a:pt x="16416" y="12651"/>
                </a:cubicBezTo>
                <a:cubicBezTo>
                  <a:pt x="16740" y="12343"/>
                  <a:pt x="16956" y="12343"/>
                  <a:pt x="17280" y="12343"/>
                </a:cubicBezTo>
                <a:cubicBezTo>
                  <a:pt x="18468" y="12343"/>
                  <a:pt x="19440" y="13731"/>
                  <a:pt x="19440" y="15429"/>
                </a:cubicBezTo>
                <a:cubicBezTo>
                  <a:pt x="19440" y="17126"/>
                  <a:pt x="18468" y="18514"/>
                  <a:pt x="17280" y="18514"/>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993" name="Graphic 217"/>
          <p:cNvSpPr/>
          <p:nvPr/>
        </p:nvSpPr>
        <p:spPr>
          <a:xfrm>
            <a:off x="11213644" y="2533655"/>
            <a:ext cx="621380" cy="434966"/>
          </a:xfrm>
          <a:custGeom>
            <a:avLst/>
            <a:gdLst/>
            <a:ahLst/>
            <a:cxnLst>
              <a:cxn ang="0">
                <a:pos x="wd2" y="hd2"/>
              </a:cxn>
              <a:cxn ang="5400000">
                <a:pos x="wd2" y="hd2"/>
              </a:cxn>
              <a:cxn ang="10800000">
                <a:pos x="wd2" y="hd2"/>
              </a:cxn>
              <a:cxn ang="16200000">
                <a:pos x="wd2" y="hd2"/>
              </a:cxn>
            </a:cxnLst>
            <a:rect l="0" t="0" r="r" b="b"/>
            <a:pathLst>
              <a:path w="21600" h="21600" extrusionOk="0">
                <a:moveTo>
                  <a:pt x="19332" y="11263"/>
                </a:moveTo>
                <a:cubicBezTo>
                  <a:pt x="19764" y="8177"/>
                  <a:pt x="19224" y="5091"/>
                  <a:pt x="17604" y="2777"/>
                </a:cubicBezTo>
                <a:cubicBezTo>
                  <a:pt x="16308" y="926"/>
                  <a:pt x="14688" y="0"/>
                  <a:pt x="12960" y="0"/>
                </a:cubicBezTo>
                <a:cubicBezTo>
                  <a:pt x="11232" y="0"/>
                  <a:pt x="9612" y="926"/>
                  <a:pt x="8424" y="2777"/>
                </a:cubicBezTo>
                <a:cubicBezTo>
                  <a:pt x="7344" y="4320"/>
                  <a:pt x="6804" y="6171"/>
                  <a:pt x="6588" y="8177"/>
                </a:cubicBezTo>
                <a:cubicBezTo>
                  <a:pt x="6048" y="7869"/>
                  <a:pt x="5400" y="7714"/>
                  <a:pt x="4860" y="7714"/>
                </a:cubicBezTo>
                <a:cubicBezTo>
                  <a:pt x="2160" y="7714"/>
                  <a:pt x="0" y="10800"/>
                  <a:pt x="0" y="14657"/>
                </a:cubicBezTo>
                <a:cubicBezTo>
                  <a:pt x="0" y="18514"/>
                  <a:pt x="2160" y="21600"/>
                  <a:pt x="4860" y="21600"/>
                </a:cubicBezTo>
                <a:lnTo>
                  <a:pt x="17820" y="21600"/>
                </a:lnTo>
                <a:cubicBezTo>
                  <a:pt x="19872" y="21600"/>
                  <a:pt x="21600" y="19131"/>
                  <a:pt x="21600" y="16200"/>
                </a:cubicBezTo>
                <a:cubicBezTo>
                  <a:pt x="21600" y="13886"/>
                  <a:pt x="20628" y="12034"/>
                  <a:pt x="19332" y="11263"/>
                </a:cubicBezTo>
                <a:close/>
                <a:moveTo>
                  <a:pt x="17820" y="18514"/>
                </a:moveTo>
                <a:lnTo>
                  <a:pt x="4860" y="18514"/>
                </a:lnTo>
                <a:cubicBezTo>
                  <a:pt x="3348" y="18514"/>
                  <a:pt x="2160" y="16817"/>
                  <a:pt x="2160" y="14657"/>
                </a:cubicBezTo>
                <a:cubicBezTo>
                  <a:pt x="2160" y="12497"/>
                  <a:pt x="3348" y="10800"/>
                  <a:pt x="4860" y="10800"/>
                </a:cubicBezTo>
                <a:cubicBezTo>
                  <a:pt x="5616" y="10800"/>
                  <a:pt x="6372" y="11263"/>
                  <a:pt x="6912" y="12189"/>
                </a:cubicBezTo>
                <a:cubicBezTo>
                  <a:pt x="7236" y="12806"/>
                  <a:pt x="7776" y="12960"/>
                  <a:pt x="8208" y="12651"/>
                </a:cubicBezTo>
                <a:cubicBezTo>
                  <a:pt x="8748" y="12343"/>
                  <a:pt x="8964" y="11571"/>
                  <a:pt x="8856" y="10800"/>
                </a:cubicBezTo>
                <a:cubicBezTo>
                  <a:pt x="8424" y="8640"/>
                  <a:pt x="8856" y="6480"/>
                  <a:pt x="9936" y="4783"/>
                </a:cubicBezTo>
                <a:cubicBezTo>
                  <a:pt x="11556" y="2469"/>
                  <a:pt x="14364" y="2469"/>
                  <a:pt x="16092" y="4783"/>
                </a:cubicBezTo>
                <a:cubicBezTo>
                  <a:pt x="17388" y="6634"/>
                  <a:pt x="17712" y="9257"/>
                  <a:pt x="16956" y="11571"/>
                </a:cubicBezTo>
                <a:cubicBezTo>
                  <a:pt x="16848" y="12034"/>
                  <a:pt x="16848" y="12651"/>
                  <a:pt x="17064" y="12960"/>
                </a:cubicBezTo>
                <a:cubicBezTo>
                  <a:pt x="17280" y="13423"/>
                  <a:pt x="17604" y="13731"/>
                  <a:pt x="17928" y="13731"/>
                </a:cubicBezTo>
                <a:cubicBezTo>
                  <a:pt x="18792" y="13731"/>
                  <a:pt x="19548" y="14811"/>
                  <a:pt x="19548" y="16046"/>
                </a:cubicBezTo>
                <a:cubicBezTo>
                  <a:pt x="19440" y="17434"/>
                  <a:pt x="18684" y="18514"/>
                  <a:pt x="17820" y="18514"/>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994" name="Graphic 219"/>
          <p:cNvSpPr/>
          <p:nvPr/>
        </p:nvSpPr>
        <p:spPr>
          <a:xfrm>
            <a:off x="12595580" y="2486925"/>
            <a:ext cx="528298" cy="528300"/>
          </a:xfrm>
          <a:custGeom>
            <a:avLst/>
            <a:gdLst/>
            <a:ahLst/>
            <a:cxnLst>
              <a:cxn ang="0">
                <a:pos x="wd2" y="hd2"/>
              </a:cxn>
              <a:cxn ang="5400000">
                <a:pos x="wd2" y="hd2"/>
              </a:cxn>
              <a:cxn ang="10800000">
                <a:pos x="wd2" y="hd2"/>
              </a:cxn>
              <a:cxn ang="16200000">
                <a:pos x="wd2" y="hd2"/>
              </a:cxn>
            </a:cxnLst>
            <a:rect l="0" t="0" r="r" b="b"/>
            <a:pathLst>
              <a:path w="21479" h="21479" extrusionOk="0">
                <a:moveTo>
                  <a:pt x="21095" y="13268"/>
                </a:moveTo>
                <a:cubicBezTo>
                  <a:pt x="20716" y="12890"/>
                  <a:pt x="20211" y="12763"/>
                  <a:pt x="19705" y="13016"/>
                </a:cubicBezTo>
                <a:cubicBezTo>
                  <a:pt x="18695" y="13521"/>
                  <a:pt x="17558" y="13647"/>
                  <a:pt x="16421" y="13647"/>
                </a:cubicBezTo>
                <a:cubicBezTo>
                  <a:pt x="11621" y="13647"/>
                  <a:pt x="7832" y="9732"/>
                  <a:pt x="7832" y="5058"/>
                </a:cubicBezTo>
                <a:cubicBezTo>
                  <a:pt x="7832" y="3921"/>
                  <a:pt x="8084" y="2784"/>
                  <a:pt x="8463" y="1774"/>
                </a:cubicBezTo>
                <a:cubicBezTo>
                  <a:pt x="8716" y="1269"/>
                  <a:pt x="8590" y="763"/>
                  <a:pt x="8211" y="384"/>
                </a:cubicBezTo>
                <a:cubicBezTo>
                  <a:pt x="7832" y="5"/>
                  <a:pt x="7326" y="-121"/>
                  <a:pt x="6821" y="132"/>
                </a:cubicBezTo>
                <a:cubicBezTo>
                  <a:pt x="2653" y="1900"/>
                  <a:pt x="0" y="5816"/>
                  <a:pt x="0" y="10363"/>
                </a:cubicBezTo>
                <a:cubicBezTo>
                  <a:pt x="0" y="16553"/>
                  <a:pt x="5053" y="21479"/>
                  <a:pt x="11116" y="21479"/>
                </a:cubicBezTo>
                <a:cubicBezTo>
                  <a:pt x="15663" y="21479"/>
                  <a:pt x="19579" y="18826"/>
                  <a:pt x="21347" y="14658"/>
                </a:cubicBezTo>
                <a:cubicBezTo>
                  <a:pt x="21600" y="14153"/>
                  <a:pt x="21474" y="13647"/>
                  <a:pt x="21095" y="13268"/>
                </a:cubicBezTo>
                <a:close/>
                <a:moveTo>
                  <a:pt x="11116" y="18953"/>
                </a:moveTo>
                <a:cubicBezTo>
                  <a:pt x="6316" y="18953"/>
                  <a:pt x="2526" y="15037"/>
                  <a:pt x="2526" y="10363"/>
                </a:cubicBezTo>
                <a:cubicBezTo>
                  <a:pt x="2526" y="7963"/>
                  <a:pt x="3537" y="5563"/>
                  <a:pt x="5305" y="4047"/>
                </a:cubicBezTo>
                <a:lnTo>
                  <a:pt x="5305" y="5184"/>
                </a:lnTo>
                <a:cubicBezTo>
                  <a:pt x="5305" y="11374"/>
                  <a:pt x="10358" y="16300"/>
                  <a:pt x="16421" y="16300"/>
                </a:cubicBezTo>
                <a:lnTo>
                  <a:pt x="17558" y="16300"/>
                </a:lnTo>
                <a:cubicBezTo>
                  <a:pt x="15916" y="17942"/>
                  <a:pt x="13642" y="18953"/>
                  <a:pt x="11116" y="18953"/>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995" name="Graphic 221"/>
          <p:cNvSpPr/>
          <p:nvPr/>
        </p:nvSpPr>
        <p:spPr>
          <a:xfrm>
            <a:off x="13884312" y="2440321"/>
            <a:ext cx="621379" cy="621506"/>
          </a:xfrm>
          <a:custGeom>
            <a:avLst/>
            <a:gdLst/>
            <a:ahLst/>
            <a:cxnLst>
              <a:cxn ang="0">
                <a:pos x="wd2" y="hd2"/>
              </a:cxn>
              <a:cxn ang="5400000">
                <a:pos x="wd2" y="hd2"/>
              </a:cxn>
              <a:cxn ang="10800000">
                <a:pos x="wd2" y="hd2"/>
              </a:cxn>
              <a:cxn ang="16200000">
                <a:pos x="wd2" y="hd2"/>
              </a:cxn>
            </a:cxnLst>
            <a:rect l="0" t="0" r="r" b="b"/>
            <a:pathLst>
              <a:path w="21600" h="21497" extrusionOk="0">
                <a:moveTo>
                  <a:pt x="16848" y="12900"/>
                </a:moveTo>
                <a:cubicBezTo>
                  <a:pt x="16848" y="12793"/>
                  <a:pt x="16740" y="12793"/>
                  <a:pt x="16740" y="12685"/>
                </a:cubicBezTo>
                <a:cubicBezTo>
                  <a:pt x="19008" y="12148"/>
                  <a:pt x="20844" y="10536"/>
                  <a:pt x="21492" y="8279"/>
                </a:cubicBezTo>
                <a:cubicBezTo>
                  <a:pt x="21600" y="7849"/>
                  <a:pt x="21492" y="7527"/>
                  <a:pt x="21276" y="7204"/>
                </a:cubicBezTo>
                <a:cubicBezTo>
                  <a:pt x="20952" y="6882"/>
                  <a:pt x="20628" y="6775"/>
                  <a:pt x="20196" y="6882"/>
                </a:cubicBezTo>
                <a:cubicBezTo>
                  <a:pt x="19764" y="6990"/>
                  <a:pt x="19332" y="7097"/>
                  <a:pt x="18900" y="7097"/>
                </a:cubicBezTo>
                <a:cubicBezTo>
                  <a:pt x="16416" y="7097"/>
                  <a:pt x="14472" y="5163"/>
                  <a:pt x="14472" y="2691"/>
                </a:cubicBezTo>
                <a:cubicBezTo>
                  <a:pt x="14472" y="2261"/>
                  <a:pt x="14580" y="1831"/>
                  <a:pt x="14688" y="1402"/>
                </a:cubicBezTo>
                <a:cubicBezTo>
                  <a:pt x="14796" y="972"/>
                  <a:pt x="14688" y="649"/>
                  <a:pt x="14364" y="327"/>
                </a:cubicBezTo>
                <a:cubicBezTo>
                  <a:pt x="14040" y="4"/>
                  <a:pt x="13716" y="-103"/>
                  <a:pt x="13284" y="112"/>
                </a:cubicBezTo>
                <a:cubicBezTo>
                  <a:pt x="10476" y="864"/>
                  <a:pt x="8640" y="3443"/>
                  <a:pt x="8640" y="6345"/>
                </a:cubicBezTo>
                <a:cubicBezTo>
                  <a:pt x="8640" y="7204"/>
                  <a:pt x="8856" y="8064"/>
                  <a:pt x="9180" y="8816"/>
                </a:cubicBezTo>
                <a:cubicBezTo>
                  <a:pt x="7128" y="9354"/>
                  <a:pt x="5400" y="10858"/>
                  <a:pt x="4752" y="12900"/>
                </a:cubicBezTo>
                <a:cubicBezTo>
                  <a:pt x="2160" y="12685"/>
                  <a:pt x="0" y="14727"/>
                  <a:pt x="0" y="17199"/>
                </a:cubicBezTo>
                <a:cubicBezTo>
                  <a:pt x="0" y="19563"/>
                  <a:pt x="1944" y="21497"/>
                  <a:pt x="4320" y="21497"/>
                </a:cubicBezTo>
                <a:lnTo>
                  <a:pt x="17280" y="21497"/>
                </a:lnTo>
                <a:cubicBezTo>
                  <a:pt x="19656" y="21497"/>
                  <a:pt x="21600" y="19563"/>
                  <a:pt x="21600" y="17199"/>
                </a:cubicBezTo>
                <a:cubicBezTo>
                  <a:pt x="21600" y="14727"/>
                  <a:pt x="19440" y="12685"/>
                  <a:pt x="16848" y="12900"/>
                </a:cubicBezTo>
                <a:close/>
                <a:moveTo>
                  <a:pt x="12312" y="3013"/>
                </a:moveTo>
                <a:cubicBezTo>
                  <a:pt x="12528" y="6345"/>
                  <a:pt x="15228" y="9139"/>
                  <a:pt x="18576" y="9246"/>
                </a:cubicBezTo>
                <a:cubicBezTo>
                  <a:pt x="17820" y="10106"/>
                  <a:pt x="16740" y="10643"/>
                  <a:pt x="15552" y="10751"/>
                </a:cubicBezTo>
                <a:cubicBezTo>
                  <a:pt x="14472" y="9569"/>
                  <a:pt x="13068" y="8816"/>
                  <a:pt x="11448" y="8709"/>
                </a:cubicBezTo>
                <a:cubicBezTo>
                  <a:pt x="11016" y="7957"/>
                  <a:pt x="10800" y="7204"/>
                  <a:pt x="10800" y="6345"/>
                </a:cubicBezTo>
                <a:cubicBezTo>
                  <a:pt x="10800" y="5055"/>
                  <a:pt x="11340" y="3766"/>
                  <a:pt x="12312" y="3013"/>
                </a:cubicBezTo>
                <a:close/>
                <a:moveTo>
                  <a:pt x="17280" y="19348"/>
                </a:moveTo>
                <a:lnTo>
                  <a:pt x="4320" y="19348"/>
                </a:lnTo>
                <a:cubicBezTo>
                  <a:pt x="3132" y="19348"/>
                  <a:pt x="2160" y="18381"/>
                  <a:pt x="2160" y="17199"/>
                </a:cubicBezTo>
                <a:cubicBezTo>
                  <a:pt x="2160" y="16016"/>
                  <a:pt x="3132" y="15049"/>
                  <a:pt x="4320" y="15049"/>
                </a:cubicBezTo>
                <a:cubicBezTo>
                  <a:pt x="4536" y="15049"/>
                  <a:pt x="4860" y="15049"/>
                  <a:pt x="5076" y="15157"/>
                </a:cubicBezTo>
                <a:cubicBezTo>
                  <a:pt x="5400" y="15264"/>
                  <a:pt x="5724" y="15264"/>
                  <a:pt x="6048" y="15049"/>
                </a:cubicBezTo>
                <a:cubicBezTo>
                  <a:pt x="6372" y="14834"/>
                  <a:pt x="6480" y="14619"/>
                  <a:pt x="6588" y="14297"/>
                </a:cubicBezTo>
                <a:cubicBezTo>
                  <a:pt x="6912" y="12148"/>
                  <a:pt x="8748" y="10643"/>
                  <a:pt x="10800" y="10643"/>
                </a:cubicBezTo>
                <a:cubicBezTo>
                  <a:pt x="12852" y="10643"/>
                  <a:pt x="14688" y="12148"/>
                  <a:pt x="15012" y="14297"/>
                </a:cubicBezTo>
                <a:cubicBezTo>
                  <a:pt x="15012" y="14619"/>
                  <a:pt x="15228" y="14942"/>
                  <a:pt x="15552" y="15049"/>
                </a:cubicBezTo>
                <a:cubicBezTo>
                  <a:pt x="15876" y="15157"/>
                  <a:pt x="16200" y="15264"/>
                  <a:pt x="16524" y="15157"/>
                </a:cubicBezTo>
                <a:cubicBezTo>
                  <a:pt x="18036" y="14619"/>
                  <a:pt x="19440" y="15694"/>
                  <a:pt x="19440" y="17199"/>
                </a:cubicBezTo>
                <a:cubicBezTo>
                  <a:pt x="19440" y="18381"/>
                  <a:pt x="18468" y="19348"/>
                  <a:pt x="17280" y="19348"/>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996" name="Graphic 223"/>
          <p:cNvSpPr/>
          <p:nvPr/>
        </p:nvSpPr>
        <p:spPr>
          <a:xfrm>
            <a:off x="15219646" y="2443276"/>
            <a:ext cx="621379" cy="618553"/>
          </a:xfrm>
          <a:custGeom>
            <a:avLst/>
            <a:gdLst/>
            <a:ahLst/>
            <a:cxnLst>
              <a:cxn ang="0">
                <a:pos x="wd2" y="hd2"/>
              </a:cxn>
              <a:cxn ang="5400000">
                <a:pos x="wd2" y="hd2"/>
              </a:cxn>
              <a:cxn ang="10800000">
                <a:pos x="wd2" y="hd2"/>
              </a:cxn>
              <a:cxn ang="16200000">
                <a:pos x="wd2" y="hd2"/>
              </a:cxn>
            </a:cxnLst>
            <a:rect l="0" t="0" r="r" b="b"/>
            <a:pathLst>
              <a:path w="21600" h="21502" extrusionOk="0">
                <a:moveTo>
                  <a:pt x="17172" y="12862"/>
                </a:moveTo>
                <a:cubicBezTo>
                  <a:pt x="17172" y="12754"/>
                  <a:pt x="17064" y="12646"/>
                  <a:pt x="17064" y="12538"/>
                </a:cubicBezTo>
                <a:cubicBezTo>
                  <a:pt x="19440" y="11782"/>
                  <a:pt x="21276" y="9622"/>
                  <a:pt x="21600" y="7030"/>
                </a:cubicBezTo>
                <a:cubicBezTo>
                  <a:pt x="21600" y="6598"/>
                  <a:pt x="21492" y="6274"/>
                  <a:pt x="21168" y="6058"/>
                </a:cubicBezTo>
                <a:cubicBezTo>
                  <a:pt x="20844" y="5842"/>
                  <a:pt x="20412" y="5734"/>
                  <a:pt x="20088" y="5950"/>
                </a:cubicBezTo>
                <a:cubicBezTo>
                  <a:pt x="19548" y="6166"/>
                  <a:pt x="19008" y="6274"/>
                  <a:pt x="18468" y="6274"/>
                </a:cubicBezTo>
                <a:cubicBezTo>
                  <a:pt x="16092" y="6274"/>
                  <a:pt x="14148" y="4222"/>
                  <a:pt x="14148" y="1738"/>
                </a:cubicBezTo>
                <a:cubicBezTo>
                  <a:pt x="14148" y="1630"/>
                  <a:pt x="14472" y="766"/>
                  <a:pt x="13824" y="226"/>
                </a:cubicBezTo>
                <a:cubicBezTo>
                  <a:pt x="13500" y="10"/>
                  <a:pt x="13068" y="-98"/>
                  <a:pt x="12744" y="118"/>
                </a:cubicBezTo>
                <a:cubicBezTo>
                  <a:pt x="10152" y="1090"/>
                  <a:pt x="8640" y="3466"/>
                  <a:pt x="8640" y="6166"/>
                </a:cubicBezTo>
                <a:cubicBezTo>
                  <a:pt x="8640" y="7354"/>
                  <a:pt x="8964" y="8542"/>
                  <a:pt x="9504" y="9514"/>
                </a:cubicBezTo>
                <a:cubicBezTo>
                  <a:pt x="8964" y="9190"/>
                  <a:pt x="8424" y="8866"/>
                  <a:pt x="7884" y="8758"/>
                </a:cubicBezTo>
                <a:cubicBezTo>
                  <a:pt x="7452" y="8650"/>
                  <a:pt x="6912" y="8542"/>
                  <a:pt x="6480" y="8542"/>
                </a:cubicBezTo>
                <a:cubicBezTo>
                  <a:pt x="3996" y="8542"/>
                  <a:pt x="1944" y="10162"/>
                  <a:pt x="1296" y="12538"/>
                </a:cubicBezTo>
                <a:cubicBezTo>
                  <a:pt x="972" y="13618"/>
                  <a:pt x="1080" y="14590"/>
                  <a:pt x="1404" y="15670"/>
                </a:cubicBezTo>
                <a:cubicBezTo>
                  <a:pt x="540" y="16210"/>
                  <a:pt x="0" y="17182"/>
                  <a:pt x="0" y="18262"/>
                </a:cubicBezTo>
                <a:cubicBezTo>
                  <a:pt x="0" y="20098"/>
                  <a:pt x="1404" y="21502"/>
                  <a:pt x="3240" y="21502"/>
                </a:cubicBezTo>
                <a:lnTo>
                  <a:pt x="17280" y="21502"/>
                </a:lnTo>
                <a:cubicBezTo>
                  <a:pt x="19656" y="21502"/>
                  <a:pt x="21600" y="19558"/>
                  <a:pt x="21600" y="17182"/>
                </a:cubicBezTo>
                <a:cubicBezTo>
                  <a:pt x="21600" y="14806"/>
                  <a:pt x="19548" y="12754"/>
                  <a:pt x="17172" y="12862"/>
                </a:cubicBezTo>
                <a:close/>
                <a:moveTo>
                  <a:pt x="11988" y="3034"/>
                </a:moveTo>
                <a:cubicBezTo>
                  <a:pt x="12636" y="6058"/>
                  <a:pt x="15228" y="8434"/>
                  <a:pt x="18360" y="8434"/>
                </a:cubicBezTo>
                <a:lnTo>
                  <a:pt x="18900" y="8434"/>
                </a:lnTo>
                <a:cubicBezTo>
                  <a:pt x="18252" y="9622"/>
                  <a:pt x="17064" y="10486"/>
                  <a:pt x="15660" y="10702"/>
                </a:cubicBezTo>
                <a:cubicBezTo>
                  <a:pt x="15444" y="10486"/>
                  <a:pt x="15228" y="10378"/>
                  <a:pt x="15012" y="10270"/>
                </a:cubicBezTo>
                <a:cubicBezTo>
                  <a:pt x="14148" y="9838"/>
                  <a:pt x="13284" y="9622"/>
                  <a:pt x="12312" y="9730"/>
                </a:cubicBezTo>
                <a:cubicBezTo>
                  <a:pt x="11340" y="8866"/>
                  <a:pt x="10692" y="7570"/>
                  <a:pt x="10692" y="6166"/>
                </a:cubicBezTo>
                <a:cubicBezTo>
                  <a:pt x="10800" y="4978"/>
                  <a:pt x="11232" y="3790"/>
                  <a:pt x="11988" y="3034"/>
                </a:cubicBezTo>
                <a:close/>
                <a:moveTo>
                  <a:pt x="17280" y="19342"/>
                </a:moveTo>
                <a:lnTo>
                  <a:pt x="3240" y="19342"/>
                </a:lnTo>
                <a:cubicBezTo>
                  <a:pt x="2592" y="19342"/>
                  <a:pt x="2160" y="18910"/>
                  <a:pt x="2160" y="18262"/>
                </a:cubicBezTo>
                <a:cubicBezTo>
                  <a:pt x="2160" y="17722"/>
                  <a:pt x="2484" y="17290"/>
                  <a:pt x="3024" y="17182"/>
                </a:cubicBezTo>
                <a:cubicBezTo>
                  <a:pt x="3348" y="17074"/>
                  <a:pt x="3672" y="16858"/>
                  <a:pt x="3780" y="16534"/>
                </a:cubicBezTo>
                <a:cubicBezTo>
                  <a:pt x="3888" y="16210"/>
                  <a:pt x="3888" y="15886"/>
                  <a:pt x="3672" y="15562"/>
                </a:cubicBezTo>
                <a:cubicBezTo>
                  <a:pt x="3240" y="14806"/>
                  <a:pt x="3132" y="13942"/>
                  <a:pt x="3348" y="13078"/>
                </a:cubicBezTo>
                <a:cubicBezTo>
                  <a:pt x="3780" y="11674"/>
                  <a:pt x="4968" y="10702"/>
                  <a:pt x="6480" y="10702"/>
                </a:cubicBezTo>
                <a:cubicBezTo>
                  <a:pt x="6804" y="10702"/>
                  <a:pt x="7020" y="10702"/>
                  <a:pt x="7344" y="10810"/>
                </a:cubicBezTo>
                <a:cubicBezTo>
                  <a:pt x="8208" y="11026"/>
                  <a:pt x="8964" y="11674"/>
                  <a:pt x="9396" y="12538"/>
                </a:cubicBezTo>
                <a:cubicBezTo>
                  <a:pt x="9612" y="12862"/>
                  <a:pt x="9936" y="13078"/>
                  <a:pt x="10260" y="13186"/>
                </a:cubicBezTo>
                <a:cubicBezTo>
                  <a:pt x="10584" y="13186"/>
                  <a:pt x="11016" y="13078"/>
                  <a:pt x="11232" y="12754"/>
                </a:cubicBezTo>
                <a:cubicBezTo>
                  <a:pt x="11880" y="11890"/>
                  <a:pt x="13068" y="11566"/>
                  <a:pt x="14040" y="12106"/>
                </a:cubicBezTo>
                <a:cubicBezTo>
                  <a:pt x="14796" y="12538"/>
                  <a:pt x="15228" y="13294"/>
                  <a:pt x="15120" y="14158"/>
                </a:cubicBezTo>
                <a:cubicBezTo>
                  <a:pt x="15120" y="14482"/>
                  <a:pt x="15228" y="14914"/>
                  <a:pt x="15552" y="15130"/>
                </a:cubicBezTo>
                <a:cubicBezTo>
                  <a:pt x="15876" y="15346"/>
                  <a:pt x="16200" y="15454"/>
                  <a:pt x="16524" y="15238"/>
                </a:cubicBezTo>
                <a:cubicBezTo>
                  <a:pt x="16848" y="15022"/>
                  <a:pt x="17064" y="15022"/>
                  <a:pt x="17280" y="15022"/>
                </a:cubicBezTo>
                <a:cubicBezTo>
                  <a:pt x="18468" y="15022"/>
                  <a:pt x="19440" y="15994"/>
                  <a:pt x="19440" y="17182"/>
                </a:cubicBezTo>
                <a:cubicBezTo>
                  <a:pt x="19440" y="18370"/>
                  <a:pt x="18468" y="19342"/>
                  <a:pt x="17280" y="19342"/>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997" name="Graphic 225"/>
          <p:cNvSpPr/>
          <p:nvPr/>
        </p:nvSpPr>
        <p:spPr>
          <a:xfrm>
            <a:off x="16554981" y="2440449"/>
            <a:ext cx="621380" cy="621379"/>
          </a:xfrm>
          <a:custGeom>
            <a:avLst/>
            <a:gdLst/>
            <a:ahLst/>
            <a:cxnLst>
              <a:cxn ang="0">
                <a:pos x="wd2" y="hd2"/>
              </a:cxn>
              <a:cxn ang="5400000">
                <a:pos x="wd2" y="hd2"/>
              </a:cxn>
              <a:cxn ang="10800000">
                <a:pos x="wd2" y="hd2"/>
              </a:cxn>
              <a:cxn ang="16200000">
                <a:pos x="wd2" y="hd2"/>
              </a:cxn>
            </a:cxnLst>
            <a:rect l="0" t="0" r="r" b="b"/>
            <a:pathLst>
              <a:path w="21600" h="21600" extrusionOk="0">
                <a:moveTo>
                  <a:pt x="18036" y="15120"/>
                </a:moveTo>
                <a:cubicBezTo>
                  <a:pt x="17820" y="14580"/>
                  <a:pt x="17604" y="14148"/>
                  <a:pt x="17280" y="13716"/>
                </a:cubicBezTo>
                <a:cubicBezTo>
                  <a:pt x="19224" y="12312"/>
                  <a:pt x="20520" y="10044"/>
                  <a:pt x="20520" y="7560"/>
                </a:cubicBezTo>
                <a:cubicBezTo>
                  <a:pt x="20520" y="3348"/>
                  <a:pt x="17172" y="0"/>
                  <a:pt x="12960" y="0"/>
                </a:cubicBezTo>
                <a:cubicBezTo>
                  <a:pt x="8748" y="0"/>
                  <a:pt x="5400" y="3348"/>
                  <a:pt x="5400" y="7560"/>
                </a:cubicBezTo>
                <a:lnTo>
                  <a:pt x="5400" y="7992"/>
                </a:lnTo>
                <a:cubicBezTo>
                  <a:pt x="4752" y="8316"/>
                  <a:pt x="4212" y="8640"/>
                  <a:pt x="3780" y="9180"/>
                </a:cubicBezTo>
                <a:cubicBezTo>
                  <a:pt x="2592" y="10260"/>
                  <a:pt x="2052" y="11880"/>
                  <a:pt x="2160" y="13500"/>
                </a:cubicBezTo>
                <a:cubicBezTo>
                  <a:pt x="864" y="14256"/>
                  <a:pt x="0" y="15660"/>
                  <a:pt x="0" y="17280"/>
                </a:cubicBezTo>
                <a:cubicBezTo>
                  <a:pt x="0" y="19656"/>
                  <a:pt x="1944" y="21600"/>
                  <a:pt x="4320" y="21600"/>
                </a:cubicBezTo>
                <a:lnTo>
                  <a:pt x="18360" y="21600"/>
                </a:lnTo>
                <a:cubicBezTo>
                  <a:pt x="20196" y="21600"/>
                  <a:pt x="21600" y="20196"/>
                  <a:pt x="21600" y="18360"/>
                </a:cubicBezTo>
                <a:cubicBezTo>
                  <a:pt x="21600" y="16524"/>
                  <a:pt x="19980" y="14904"/>
                  <a:pt x="18036" y="15120"/>
                </a:cubicBezTo>
                <a:close/>
                <a:moveTo>
                  <a:pt x="12960" y="2160"/>
                </a:moveTo>
                <a:cubicBezTo>
                  <a:pt x="15984" y="2160"/>
                  <a:pt x="18360" y="4536"/>
                  <a:pt x="18360" y="7560"/>
                </a:cubicBezTo>
                <a:cubicBezTo>
                  <a:pt x="18360" y="9612"/>
                  <a:pt x="17280" y="11340"/>
                  <a:pt x="15444" y="12312"/>
                </a:cubicBezTo>
                <a:cubicBezTo>
                  <a:pt x="14580" y="11988"/>
                  <a:pt x="13716" y="11772"/>
                  <a:pt x="12852" y="11880"/>
                </a:cubicBezTo>
                <a:cubicBezTo>
                  <a:pt x="12636" y="10800"/>
                  <a:pt x="12096" y="9828"/>
                  <a:pt x="11340" y="9072"/>
                </a:cubicBezTo>
                <a:cubicBezTo>
                  <a:pt x="10368" y="8100"/>
                  <a:pt x="8964" y="7560"/>
                  <a:pt x="7560" y="7560"/>
                </a:cubicBezTo>
                <a:cubicBezTo>
                  <a:pt x="7560" y="4536"/>
                  <a:pt x="9936" y="2160"/>
                  <a:pt x="12960" y="2160"/>
                </a:cubicBezTo>
                <a:close/>
                <a:moveTo>
                  <a:pt x="18360" y="19440"/>
                </a:moveTo>
                <a:lnTo>
                  <a:pt x="4320" y="19440"/>
                </a:lnTo>
                <a:cubicBezTo>
                  <a:pt x="3132" y="19440"/>
                  <a:pt x="2160" y="18468"/>
                  <a:pt x="2160" y="17280"/>
                </a:cubicBezTo>
                <a:cubicBezTo>
                  <a:pt x="2160" y="16308"/>
                  <a:pt x="2808" y="15444"/>
                  <a:pt x="3780" y="15228"/>
                </a:cubicBezTo>
                <a:cubicBezTo>
                  <a:pt x="4104" y="15120"/>
                  <a:pt x="4320" y="15012"/>
                  <a:pt x="4428" y="14688"/>
                </a:cubicBezTo>
                <a:cubicBezTo>
                  <a:pt x="4536" y="14472"/>
                  <a:pt x="4644" y="14148"/>
                  <a:pt x="4536" y="13824"/>
                </a:cubicBezTo>
                <a:cubicBezTo>
                  <a:pt x="4212" y="12636"/>
                  <a:pt x="4536" y="11448"/>
                  <a:pt x="5292" y="10584"/>
                </a:cubicBezTo>
                <a:cubicBezTo>
                  <a:pt x="5832" y="10044"/>
                  <a:pt x="6696" y="9720"/>
                  <a:pt x="7560" y="9720"/>
                </a:cubicBezTo>
                <a:cubicBezTo>
                  <a:pt x="8424" y="9720"/>
                  <a:pt x="9288" y="10044"/>
                  <a:pt x="9828" y="10692"/>
                </a:cubicBezTo>
                <a:cubicBezTo>
                  <a:pt x="10476" y="11340"/>
                  <a:pt x="10800" y="12312"/>
                  <a:pt x="10692" y="13284"/>
                </a:cubicBezTo>
                <a:cubicBezTo>
                  <a:pt x="10692" y="13716"/>
                  <a:pt x="10800" y="14040"/>
                  <a:pt x="11124" y="14256"/>
                </a:cubicBezTo>
                <a:cubicBezTo>
                  <a:pt x="11448" y="14472"/>
                  <a:pt x="11880" y="14472"/>
                  <a:pt x="12204" y="14364"/>
                </a:cubicBezTo>
                <a:cubicBezTo>
                  <a:pt x="13176" y="13824"/>
                  <a:pt x="14472" y="14040"/>
                  <a:pt x="15336" y="14904"/>
                </a:cubicBezTo>
                <a:cubicBezTo>
                  <a:pt x="15876" y="15444"/>
                  <a:pt x="16092" y="16200"/>
                  <a:pt x="16092" y="16632"/>
                </a:cubicBezTo>
                <a:cubicBezTo>
                  <a:pt x="16092" y="16956"/>
                  <a:pt x="16308" y="17388"/>
                  <a:pt x="16632" y="17496"/>
                </a:cubicBezTo>
                <a:cubicBezTo>
                  <a:pt x="16956" y="17712"/>
                  <a:pt x="17388" y="17712"/>
                  <a:pt x="17712" y="17496"/>
                </a:cubicBezTo>
                <a:cubicBezTo>
                  <a:pt x="18468" y="17064"/>
                  <a:pt x="19332" y="17604"/>
                  <a:pt x="19332" y="18468"/>
                </a:cubicBezTo>
                <a:cubicBezTo>
                  <a:pt x="19440" y="19008"/>
                  <a:pt x="19008" y="19440"/>
                  <a:pt x="18360" y="19440"/>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998" name="Graphic 227"/>
          <p:cNvSpPr/>
          <p:nvPr/>
        </p:nvSpPr>
        <p:spPr>
          <a:xfrm>
            <a:off x="17890315" y="2440449"/>
            <a:ext cx="622415" cy="621379"/>
          </a:xfrm>
          <a:custGeom>
            <a:avLst/>
            <a:gdLst/>
            <a:ahLst/>
            <a:cxnLst>
              <a:cxn ang="0">
                <a:pos x="wd2" y="hd2"/>
              </a:cxn>
              <a:cxn ang="5400000">
                <a:pos x="wd2" y="hd2"/>
              </a:cxn>
              <a:cxn ang="10800000">
                <a:pos x="wd2" y="hd2"/>
              </a:cxn>
              <a:cxn ang="16200000">
                <a:pos x="wd2" y="hd2"/>
              </a:cxn>
            </a:cxnLst>
            <a:rect l="0" t="0" r="r" b="b"/>
            <a:pathLst>
              <a:path w="20704" h="21600" extrusionOk="0">
                <a:moveTo>
                  <a:pt x="18603" y="15336"/>
                </a:moveTo>
                <a:cubicBezTo>
                  <a:pt x="18500" y="14472"/>
                  <a:pt x="18189" y="13608"/>
                  <a:pt x="17569" y="12960"/>
                </a:cubicBezTo>
                <a:cubicBezTo>
                  <a:pt x="17466" y="12852"/>
                  <a:pt x="17156" y="12636"/>
                  <a:pt x="16743" y="12420"/>
                </a:cubicBezTo>
                <a:cubicBezTo>
                  <a:pt x="18086" y="11880"/>
                  <a:pt x="19120" y="10908"/>
                  <a:pt x="19843" y="9720"/>
                </a:cubicBezTo>
                <a:cubicBezTo>
                  <a:pt x="21600" y="6588"/>
                  <a:pt x="20566" y="2700"/>
                  <a:pt x="17673" y="864"/>
                </a:cubicBezTo>
                <a:cubicBezTo>
                  <a:pt x="16743" y="324"/>
                  <a:pt x="15606" y="0"/>
                  <a:pt x="14572" y="0"/>
                </a:cubicBezTo>
                <a:cubicBezTo>
                  <a:pt x="12402" y="0"/>
                  <a:pt x="10335" y="1188"/>
                  <a:pt x="9198" y="3240"/>
                </a:cubicBezTo>
                <a:cubicBezTo>
                  <a:pt x="8578" y="4212"/>
                  <a:pt x="8268" y="5508"/>
                  <a:pt x="8268" y="6696"/>
                </a:cubicBezTo>
                <a:cubicBezTo>
                  <a:pt x="5374" y="7452"/>
                  <a:pt x="3307" y="10044"/>
                  <a:pt x="3100" y="13068"/>
                </a:cubicBezTo>
                <a:cubicBezTo>
                  <a:pt x="1344" y="13500"/>
                  <a:pt x="0" y="15228"/>
                  <a:pt x="0" y="17280"/>
                </a:cubicBezTo>
                <a:cubicBezTo>
                  <a:pt x="0" y="19656"/>
                  <a:pt x="1860" y="21600"/>
                  <a:pt x="4134" y="21600"/>
                </a:cubicBezTo>
                <a:lnTo>
                  <a:pt x="17569" y="21600"/>
                </a:lnTo>
                <a:cubicBezTo>
                  <a:pt x="19326" y="21600"/>
                  <a:pt x="20670" y="20196"/>
                  <a:pt x="20670" y="18360"/>
                </a:cubicBezTo>
                <a:cubicBezTo>
                  <a:pt x="20670" y="16956"/>
                  <a:pt x="19843" y="15768"/>
                  <a:pt x="18603" y="15336"/>
                </a:cubicBezTo>
                <a:close/>
                <a:moveTo>
                  <a:pt x="10955" y="4320"/>
                </a:moveTo>
                <a:cubicBezTo>
                  <a:pt x="11678" y="3024"/>
                  <a:pt x="13022" y="2160"/>
                  <a:pt x="14572" y="2160"/>
                </a:cubicBezTo>
                <a:cubicBezTo>
                  <a:pt x="15296" y="2160"/>
                  <a:pt x="16019" y="2376"/>
                  <a:pt x="16639" y="2808"/>
                </a:cubicBezTo>
                <a:cubicBezTo>
                  <a:pt x="18603" y="3996"/>
                  <a:pt x="19223" y="6696"/>
                  <a:pt x="18086" y="8748"/>
                </a:cubicBezTo>
                <a:cubicBezTo>
                  <a:pt x="17569" y="9612"/>
                  <a:pt x="16846" y="10260"/>
                  <a:pt x="15916" y="10584"/>
                </a:cubicBezTo>
                <a:cubicBezTo>
                  <a:pt x="14882" y="8316"/>
                  <a:pt x="12815" y="6804"/>
                  <a:pt x="10335" y="6588"/>
                </a:cubicBezTo>
                <a:cubicBezTo>
                  <a:pt x="10335" y="5724"/>
                  <a:pt x="10542" y="4968"/>
                  <a:pt x="10955" y="4320"/>
                </a:cubicBezTo>
                <a:close/>
                <a:moveTo>
                  <a:pt x="17569" y="19440"/>
                </a:moveTo>
                <a:lnTo>
                  <a:pt x="4134" y="19440"/>
                </a:lnTo>
                <a:cubicBezTo>
                  <a:pt x="2997" y="19440"/>
                  <a:pt x="2067" y="18468"/>
                  <a:pt x="2067" y="17280"/>
                </a:cubicBezTo>
                <a:cubicBezTo>
                  <a:pt x="2067" y="16092"/>
                  <a:pt x="2997" y="15120"/>
                  <a:pt x="4134" y="15120"/>
                </a:cubicBezTo>
                <a:cubicBezTo>
                  <a:pt x="4444" y="15120"/>
                  <a:pt x="4651" y="15012"/>
                  <a:pt x="4857" y="14796"/>
                </a:cubicBezTo>
                <a:cubicBezTo>
                  <a:pt x="5064" y="14580"/>
                  <a:pt x="5167" y="14256"/>
                  <a:pt x="5167" y="13932"/>
                </a:cubicBezTo>
                <a:cubicBezTo>
                  <a:pt x="5064" y="12636"/>
                  <a:pt x="5478" y="11340"/>
                  <a:pt x="6304" y="10368"/>
                </a:cubicBezTo>
                <a:cubicBezTo>
                  <a:pt x="7131" y="9396"/>
                  <a:pt x="8268" y="8748"/>
                  <a:pt x="9508" y="8640"/>
                </a:cubicBezTo>
                <a:cubicBezTo>
                  <a:pt x="11678" y="8424"/>
                  <a:pt x="13642" y="9936"/>
                  <a:pt x="14262" y="12096"/>
                </a:cubicBezTo>
                <a:cubicBezTo>
                  <a:pt x="14262" y="12312"/>
                  <a:pt x="14366" y="12420"/>
                  <a:pt x="14469" y="12528"/>
                </a:cubicBezTo>
                <a:lnTo>
                  <a:pt x="14469" y="13068"/>
                </a:lnTo>
                <a:cubicBezTo>
                  <a:pt x="14469" y="13500"/>
                  <a:pt x="14882" y="13932"/>
                  <a:pt x="15296" y="14040"/>
                </a:cubicBezTo>
                <a:cubicBezTo>
                  <a:pt x="15606" y="14148"/>
                  <a:pt x="15916" y="14256"/>
                  <a:pt x="16122" y="14472"/>
                </a:cubicBezTo>
                <a:cubicBezTo>
                  <a:pt x="16433" y="14796"/>
                  <a:pt x="16639" y="15336"/>
                  <a:pt x="16536" y="15876"/>
                </a:cubicBezTo>
                <a:lnTo>
                  <a:pt x="16536" y="16200"/>
                </a:lnTo>
                <a:cubicBezTo>
                  <a:pt x="16536" y="16848"/>
                  <a:pt x="17053" y="17280"/>
                  <a:pt x="17569" y="17280"/>
                </a:cubicBezTo>
                <a:cubicBezTo>
                  <a:pt x="18189" y="17280"/>
                  <a:pt x="18706" y="17820"/>
                  <a:pt x="18706" y="18360"/>
                </a:cubicBezTo>
                <a:cubicBezTo>
                  <a:pt x="18603" y="19008"/>
                  <a:pt x="18189" y="19440"/>
                  <a:pt x="17569" y="19440"/>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999" name="Graphic 229"/>
          <p:cNvSpPr/>
          <p:nvPr/>
        </p:nvSpPr>
        <p:spPr>
          <a:xfrm>
            <a:off x="19225649" y="2440449"/>
            <a:ext cx="621380" cy="621379"/>
          </a:xfrm>
          <a:custGeom>
            <a:avLst/>
            <a:gdLst/>
            <a:ahLst/>
            <a:cxnLst>
              <a:cxn ang="0">
                <a:pos x="wd2" y="hd2"/>
              </a:cxn>
              <a:cxn ang="5400000">
                <a:pos x="wd2" y="hd2"/>
              </a:cxn>
              <a:cxn ang="10800000">
                <a:pos x="wd2" y="hd2"/>
              </a:cxn>
              <a:cxn ang="16200000">
                <a:pos x="wd2" y="hd2"/>
              </a:cxn>
            </a:cxnLst>
            <a:rect l="0" t="0" r="r" b="b"/>
            <a:pathLst>
              <a:path w="21600" h="21600" extrusionOk="0">
                <a:moveTo>
                  <a:pt x="21600" y="17280"/>
                </a:moveTo>
                <a:lnTo>
                  <a:pt x="21600" y="4320"/>
                </a:lnTo>
                <a:lnTo>
                  <a:pt x="11880" y="4320"/>
                </a:lnTo>
                <a:lnTo>
                  <a:pt x="11880" y="3240"/>
                </a:lnTo>
                <a:lnTo>
                  <a:pt x="12960" y="3240"/>
                </a:lnTo>
                <a:lnTo>
                  <a:pt x="12960" y="1080"/>
                </a:lnTo>
                <a:lnTo>
                  <a:pt x="8640" y="1080"/>
                </a:lnTo>
                <a:lnTo>
                  <a:pt x="8640" y="0"/>
                </a:lnTo>
                <a:lnTo>
                  <a:pt x="4320" y="0"/>
                </a:lnTo>
                <a:lnTo>
                  <a:pt x="4320" y="1080"/>
                </a:lnTo>
                <a:lnTo>
                  <a:pt x="0" y="1080"/>
                </a:lnTo>
                <a:lnTo>
                  <a:pt x="0" y="3240"/>
                </a:lnTo>
                <a:lnTo>
                  <a:pt x="1080" y="3240"/>
                </a:lnTo>
                <a:lnTo>
                  <a:pt x="1080" y="18360"/>
                </a:lnTo>
                <a:lnTo>
                  <a:pt x="0" y="18360"/>
                </a:lnTo>
                <a:lnTo>
                  <a:pt x="0" y="20520"/>
                </a:lnTo>
                <a:lnTo>
                  <a:pt x="4320" y="20520"/>
                </a:lnTo>
                <a:lnTo>
                  <a:pt x="4320" y="21600"/>
                </a:lnTo>
                <a:lnTo>
                  <a:pt x="8640" y="21600"/>
                </a:lnTo>
                <a:lnTo>
                  <a:pt x="8640" y="20520"/>
                </a:lnTo>
                <a:lnTo>
                  <a:pt x="12960" y="20520"/>
                </a:lnTo>
                <a:lnTo>
                  <a:pt x="12960" y="18360"/>
                </a:lnTo>
                <a:lnTo>
                  <a:pt x="11880" y="18360"/>
                </a:lnTo>
                <a:lnTo>
                  <a:pt x="11880" y="17280"/>
                </a:lnTo>
                <a:close/>
                <a:moveTo>
                  <a:pt x="11880" y="6480"/>
                </a:moveTo>
                <a:lnTo>
                  <a:pt x="19440" y="6480"/>
                </a:lnTo>
                <a:lnTo>
                  <a:pt x="19440" y="15120"/>
                </a:lnTo>
                <a:lnTo>
                  <a:pt x="11880" y="15120"/>
                </a:lnTo>
                <a:close/>
                <a:moveTo>
                  <a:pt x="9720" y="18360"/>
                </a:moveTo>
                <a:lnTo>
                  <a:pt x="3240" y="18360"/>
                </a:lnTo>
                <a:lnTo>
                  <a:pt x="3240" y="3240"/>
                </a:lnTo>
                <a:lnTo>
                  <a:pt x="9720" y="324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00" name="Freeform 492"/>
          <p:cNvSpPr/>
          <p:nvPr/>
        </p:nvSpPr>
        <p:spPr>
          <a:xfrm>
            <a:off x="20560903" y="2440384"/>
            <a:ext cx="621507" cy="621507"/>
          </a:xfrm>
          <a:custGeom>
            <a:avLst/>
            <a:gdLst/>
            <a:ahLst/>
            <a:cxnLst>
              <a:cxn ang="0">
                <a:pos x="wd2" y="hd2"/>
              </a:cxn>
              <a:cxn ang="5400000">
                <a:pos x="wd2" y="hd2"/>
              </a:cxn>
              <a:cxn ang="10800000">
                <a:pos x="wd2" y="hd2"/>
              </a:cxn>
              <a:cxn ang="16200000">
                <a:pos x="wd2" y="hd2"/>
              </a:cxn>
            </a:cxnLst>
            <a:rect l="0" t="0" r="r" b="b"/>
            <a:pathLst>
              <a:path w="21600" h="21600" extrusionOk="0">
                <a:moveTo>
                  <a:pt x="1076" y="0"/>
                </a:moveTo>
                <a:lnTo>
                  <a:pt x="1076" y="2166"/>
                </a:lnTo>
                <a:lnTo>
                  <a:pt x="3241" y="2166"/>
                </a:lnTo>
                <a:lnTo>
                  <a:pt x="3241" y="0"/>
                </a:lnTo>
                <a:lnTo>
                  <a:pt x="1076" y="0"/>
                </a:lnTo>
                <a:close/>
                <a:moveTo>
                  <a:pt x="5407" y="0"/>
                </a:moveTo>
                <a:lnTo>
                  <a:pt x="5407" y="2166"/>
                </a:lnTo>
                <a:lnTo>
                  <a:pt x="7559" y="2166"/>
                </a:lnTo>
                <a:lnTo>
                  <a:pt x="7559" y="0"/>
                </a:lnTo>
                <a:lnTo>
                  <a:pt x="5407" y="0"/>
                </a:lnTo>
                <a:close/>
                <a:moveTo>
                  <a:pt x="9724" y="0"/>
                </a:moveTo>
                <a:lnTo>
                  <a:pt x="9724" y="2166"/>
                </a:lnTo>
                <a:lnTo>
                  <a:pt x="11876" y="2166"/>
                </a:lnTo>
                <a:lnTo>
                  <a:pt x="11876" y="0"/>
                </a:lnTo>
                <a:lnTo>
                  <a:pt x="9724" y="0"/>
                </a:lnTo>
                <a:close/>
                <a:moveTo>
                  <a:pt x="14041" y="0"/>
                </a:moveTo>
                <a:lnTo>
                  <a:pt x="14041" y="2166"/>
                </a:lnTo>
                <a:lnTo>
                  <a:pt x="16193" y="2166"/>
                </a:lnTo>
                <a:lnTo>
                  <a:pt x="16193" y="0"/>
                </a:lnTo>
                <a:lnTo>
                  <a:pt x="14041" y="0"/>
                </a:lnTo>
                <a:close/>
                <a:moveTo>
                  <a:pt x="18359" y="0"/>
                </a:moveTo>
                <a:lnTo>
                  <a:pt x="18359" y="2166"/>
                </a:lnTo>
                <a:lnTo>
                  <a:pt x="20524" y="2166"/>
                </a:lnTo>
                <a:lnTo>
                  <a:pt x="20524" y="0"/>
                </a:lnTo>
                <a:lnTo>
                  <a:pt x="18359" y="0"/>
                </a:lnTo>
                <a:close/>
                <a:moveTo>
                  <a:pt x="0" y="3241"/>
                </a:moveTo>
                <a:lnTo>
                  <a:pt x="0" y="18359"/>
                </a:lnTo>
                <a:lnTo>
                  <a:pt x="21600" y="18359"/>
                </a:lnTo>
                <a:lnTo>
                  <a:pt x="21600" y="3241"/>
                </a:lnTo>
                <a:lnTo>
                  <a:pt x="0" y="3241"/>
                </a:lnTo>
                <a:close/>
                <a:moveTo>
                  <a:pt x="2166" y="5407"/>
                </a:moveTo>
                <a:lnTo>
                  <a:pt x="19434" y="5407"/>
                </a:lnTo>
                <a:lnTo>
                  <a:pt x="19434" y="16193"/>
                </a:lnTo>
                <a:lnTo>
                  <a:pt x="2166" y="16193"/>
                </a:lnTo>
                <a:lnTo>
                  <a:pt x="2166" y="5407"/>
                </a:lnTo>
                <a:close/>
                <a:moveTo>
                  <a:pt x="1076" y="19434"/>
                </a:moveTo>
                <a:lnTo>
                  <a:pt x="1076" y="21600"/>
                </a:lnTo>
                <a:lnTo>
                  <a:pt x="3241" y="21600"/>
                </a:lnTo>
                <a:lnTo>
                  <a:pt x="3241" y="19434"/>
                </a:lnTo>
                <a:lnTo>
                  <a:pt x="1076" y="19434"/>
                </a:lnTo>
                <a:close/>
                <a:moveTo>
                  <a:pt x="5407" y="19434"/>
                </a:moveTo>
                <a:lnTo>
                  <a:pt x="5407" y="21600"/>
                </a:lnTo>
                <a:lnTo>
                  <a:pt x="7559" y="21600"/>
                </a:lnTo>
                <a:lnTo>
                  <a:pt x="7559" y="19434"/>
                </a:lnTo>
                <a:lnTo>
                  <a:pt x="5407" y="19434"/>
                </a:lnTo>
                <a:close/>
                <a:moveTo>
                  <a:pt x="9724" y="19434"/>
                </a:moveTo>
                <a:lnTo>
                  <a:pt x="9724" y="21600"/>
                </a:lnTo>
                <a:lnTo>
                  <a:pt x="11876" y="21600"/>
                </a:lnTo>
                <a:lnTo>
                  <a:pt x="11876" y="19434"/>
                </a:lnTo>
                <a:lnTo>
                  <a:pt x="9724" y="19434"/>
                </a:lnTo>
                <a:close/>
                <a:moveTo>
                  <a:pt x="14041" y="19434"/>
                </a:moveTo>
                <a:lnTo>
                  <a:pt x="14041" y="21600"/>
                </a:lnTo>
                <a:lnTo>
                  <a:pt x="16193" y="21600"/>
                </a:lnTo>
                <a:lnTo>
                  <a:pt x="16193" y="19434"/>
                </a:lnTo>
                <a:lnTo>
                  <a:pt x="14041" y="19434"/>
                </a:lnTo>
                <a:close/>
                <a:moveTo>
                  <a:pt x="18359" y="19434"/>
                </a:moveTo>
                <a:lnTo>
                  <a:pt x="18359" y="21600"/>
                </a:lnTo>
                <a:lnTo>
                  <a:pt x="20524" y="21600"/>
                </a:lnTo>
                <a:lnTo>
                  <a:pt x="20524" y="19434"/>
                </a:lnTo>
                <a:lnTo>
                  <a:pt x="18359" y="19434"/>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01" name="Freeform 504"/>
          <p:cNvSpPr/>
          <p:nvPr/>
        </p:nvSpPr>
        <p:spPr>
          <a:xfrm>
            <a:off x="21896387" y="2440384"/>
            <a:ext cx="621110" cy="621507"/>
          </a:xfrm>
          <a:custGeom>
            <a:avLst/>
            <a:gdLst/>
            <a:ahLst/>
            <a:cxnLst>
              <a:cxn ang="0">
                <a:pos x="wd2" y="hd2"/>
              </a:cxn>
              <a:cxn ang="5400000">
                <a:pos x="wd2" y="hd2"/>
              </a:cxn>
              <a:cxn ang="10800000">
                <a:pos x="wd2" y="hd2"/>
              </a:cxn>
              <a:cxn ang="16200000">
                <a:pos x="wd2" y="hd2"/>
              </a:cxn>
            </a:cxnLst>
            <a:rect l="0" t="0" r="r" b="b"/>
            <a:pathLst>
              <a:path w="21600" h="21600" extrusionOk="0">
                <a:moveTo>
                  <a:pt x="4320" y="0"/>
                </a:moveTo>
                <a:lnTo>
                  <a:pt x="4320" y="21600"/>
                </a:lnTo>
                <a:lnTo>
                  <a:pt x="17280" y="21600"/>
                </a:lnTo>
                <a:lnTo>
                  <a:pt x="17280" y="0"/>
                </a:lnTo>
                <a:lnTo>
                  <a:pt x="4320" y="0"/>
                </a:lnTo>
                <a:close/>
                <a:moveTo>
                  <a:pt x="0" y="1076"/>
                </a:moveTo>
                <a:lnTo>
                  <a:pt x="0" y="3241"/>
                </a:lnTo>
                <a:lnTo>
                  <a:pt x="2153" y="3241"/>
                </a:lnTo>
                <a:lnTo>
                  <a:pt x="2153" y="1076"/>
                </a:lnTo>
                <a:lnTo>
                  <a:pt x="0" y="1076"/>
                </a:lnTo>
                <a:close/>
                <a:moveTo>
                  <a:pt x="19447" y="1076"/>
                </a:moveTo>
                <a:lnTo>
                  <a:pt x="19447" y="3241"/>
                </a:lnTo>
                <a:lnTo>
                  <a:pt x="21600" y="3241"/>
                </a:lnTo>
                <a:lnTo>
                  <a:pt x="21600" y="1076"/>
                </a:lnTo>
                <a:lnTo>
                  <a:pt x="19447" y="1076"/>
                </a:lnTo>
                <a:close/>
                <a:moveTo>
                  <a:pt x="6487" y="2166"/>
                </a:moveTo>
                <a:lnTo>
                  <a:pt x="15127" y="2166"/>
                </a:lnTo>
                <a:lnTo>
                  <a:pt x="15127" y="9724"/>
                </a:lnTo>
                <a:lnTo>
                  <a:pt x="6487" y="9724"/>
                </a:lnTo>
                <a:lnTo>
                  <a:pt x="6487" y="2166"/>
                </a:lnTo>
                <a:close/>
                <a:moveTo>
                  <a:pt x="0" y="5407"/>
                </a:moveTo>
                <a:lnTo>
                  <a:pt x="0" y="7559"/>
                </a:lnTo>
                <a:lnTo>
                  <a:pt x="2153" y="7559"/>
                </a:lnTo>
                <a:lnTo>
                  <a:pt x="2153" y="5407"/>
                </a:lnTo>
                <a:lnTo>
                  <a:pt x="0" y="5407"/>
                </a:lnTo>
                <a:close/>
                <a:moveTo>
                  <a:pt x="19447" y="5407"/>
                </a:moveTo>
                <a:lnTo>
                  <a:pt x="19447" y="7559"/>
                </a:lnTo>
                <a:lnTo>
                  <a:pt x="21600" y="7559"/>
                </a:lnTo>
                <a:lnTo>
                  <a:pt x="21600" y="5407"/>
                </a:lnTo>
                <a:lnTo>
                  <a:pt x="19447" y="5407"/>
                </a:lnTo>
                <a:close/>
                <a:moveTo>
                  <a:pt x="0" y="9724"/>
                </a:moveTo>
                <a:lnTo>
                  <a:pt x="0" y="11876"/>
                </a:lnTo>
                <a:lnTo>
                  <a:pt x="2153" y="11876"/>
                </a:lnTo>
                <a:lnTo>
                  <a:pt x="2153" y="9724"/>
                </a:lnTo>
                <a:lnTo>
                  <a:pt x="0" y="9724"/>
                </a:lnTo>
                <a:close/>
                <a:moveTo>
                  <a:pt x="19447" y="9724"/>
                </a:moveTo>
                <a:lnTo>
                  <a:pt x="19447" y="11876"/>
                </a:lnTo>
                <a:lnTo>
                  <a:pt x="21600" y="11876"/>
                </a:lnTo>
                <a:lnTo>
                  <a:pt x="21600" y="9724"/>
                </a:lnTo>
                <a:lnTo>
                  <a:pt x="19447" y="9724"/>
                </a:lnTo>
                <a:close/>
                <a:moveTo>
                  <a:pt x="6487" y="11876"/>
                </a:moveTo>
                <a:lnTo>
                  <a:pt x="15127" y="11876"/>
                </a:lnTo>
                <a:lnTo>
                  <a:pt x="15127" y="19434"/>
                </a:lnTo>
                <a:lnTo>
                  <a:pt x="6487" y="19434"/>
                </a:lnTo>
                <a:lnTo>
                  <a:pt x="6487" y="11876"/>
                </a:lnTo>
                <a:close/>
                <a:moveTo>
                  <a:pt x="0" y="14041"/>
                </a:moveTo>
                <a:lnTo>
                  <a:pt x="0" y="16193"/>
                </a:lnTo>
                <a:lnTo>
                  <a:pt x="2153" y="16193"/>
                </a:lnTo>
                <a:lnTo>
                  <a:pt x="2153" y="14041"/>
                </a:lnTo>
                <a:lnTo>
                  <a:pt x="0" y="14041"/>
                </a:lnTo>
                <a:close/>
                <a:moveTo>
                  <a:pt x="19447" y="14041"/>
                </a:moveTo>
                <a:lnTo>
                  <a:pt x="19447" y="16193"/>
                </a:lnTo>
                <a:lnTo>
                  <a:pt x="21600" y="16193"/>
                </a:lnTo>
                <a:lnTo>
                  <a:pt x="21600" y="14041"/>
                </a:lnTo>
                <a:lnTo>
                  <a:pt x="19447" y="14041"/>
                </a:lnTo>
                <a:close/>
                <a:moveTo>
                  <a:pt x="0" y="18359"/>
                </a:moveTo>
                <a:lnTo>
                  <a:pt x="0" y="20524"/>
                </a:lnTo>
                <a:lnTo>
                  <a:pt x="2153" y="20524"/>
                </a:lnTo>
                <a:lnTo>
                  <a:pt x="2153" y="18359"/>
                </a:lnTo>
                <a:lnTo>
                  <a:pt x="0" y="18359"/>
                </a:lnTo>
                <a:close/>
                <a:moveTo>
                  <a:pt x="19447" y="18359"/>
                </a:moveTo>
                <a:lnTo>
                  <a:pt x="19447" y="20524"/>
                </a:lnTo>
                <a:lnTo>
                  <a:pt x="21600" y="20524"/>
                </a:lnTo>
                <a:lnTo>
                  <a:pt x="21600" y="18359"/>
                </a:lnTo>
                <a:lnTo>
                  <a:pt x="19447" y="18359"/>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02" name="Freeform 633"/>
          <p:cNvSpPr/>
          <p:nvPr/>
        </p:nvSpPr>
        <p:spPr>
          <a:xfrm>
            <a:off x="1866503" y="3631204"/>
            <a:ext cx="621110" cy="590154"/>
          </a:xfrm>
          <a:custGeom>
            <a:avLst/>
            <a:gdLst/>
            <a:ahLst/>
            <a:cxnLst>
              <a:cxn ang="0">
                <a:pos x="wd2" y="hd2"/>
              </a:cxn>
              <a:cxn ang="5400000">
                <a:pos x="wd2" y="hd2"/>
              </a:cxn>
              <a:cxn ang="10800000">
                <a:pos x="wd2" y="hd2"/>
              </a:cxn>
              <a:cxn ang="16200000">
                <a:pos x="wd2" y="hd2"/>
              </a:cxn>
            </a:cxnLst>
            <a:rect l="0" t="0" r="r" b="b"/>
            <a:pathLst>
              <a:path w="21600" h="21600" extrusionOk="0">
                <a:moveTo>
                  <a:pt x="9717" y="0"/>
                </a:moveTo>
                <a:cubicBezTo>
                  <a:pt x="4314" y="0"/>
                  <a:pt x="0" y="4555"/>
                  <a:pt x="0" y="10241"/>
                </a:cubicBezTo>
                <a:cubicBezTo>
                  <a:pt x="0" y="15926"/>
                  <a:pt x="4314" y="20467"/>
                  <a:pt x="9717" y="20467"/>
                </a:cubicBezTo>
                <a:lnTo>
                  <a:pt x="19447" y="20467"/>
                </a:lnTo>
                <a:lnTo>
                  <a:pt x="19447" y="21600"/>
                </a:lnTo>
                <a:lnTo>
                  <a:pt x="21600" y="21600"/>
                </a:lnTo>
                <a:lnTo>
                  <a:pt x="21600" y="18201"/>
                </a:lnTo>
                <a:lnTo>
                  <a:pt x="15762" y="18201"/>
                </a:lnTo>
                <a:cubicBezTo>
                  <a:pt x="17923" y="16268"/>
                  <a:pt x="19447" y="13425"/>
                  <a:pt x="19447" y="10241"/>
                </a:cubicBezTo>
                <a:cubicBezTo>
                  <a:pt x="19447" y="4555"/>
                  <a:pt x="15119" y="0"/>
                  <a:pt x="9717" y="0"/>
                </a:cubicBezTo>
                <a:close/>
                <a:moveTo>
                  <a:pt x="9717" y="2281"/>
                </a:moveTo>
                <a:cubicBezTo>
                  <a:pt x="13930" y="2281"/>
                  <a:pt x="17280" y="5806"/>
                  <a:pt x="17280" y="10241"/>
                </a:cubicBezTo>
                <a:cubicBezTo>
                  <a:pt x="17280" y="14676"/>
                  <a:pt x="13930" y="18201"/>
                  <a:pt x="9717" y="18201"/>
                </a:cubicBezTo>
                <a:cubicBezTo>
                  <a:pt x="5503" y="18201"/>
                  <a:pt x="2153" y="14676"/>
                  <a:pt x="2153" y="10241"/>
                </a:cubicBezTo>
                <a:cubicBezTo>
                  <a:pt x="2153" y="5806"/>
                  <a:pt x="5503" y="2281"/>
                  <a:pt x="9717" y="2281"/>
                </a:cubicBezTo>
                <a:close/>
                <a:moveTo>
                  <a:pt x="9717" y="5694"/>
                </a:moveTo>
                <a:cubicBezTo>
                  <a:pt x="7340" y="5694"/>
                  <a:pt x="5397" y="7739"/>
                  <a:pt x="5397" y="10241"/>
                </a:cubicBezTo>
                <a:cubicBezTo>
                  <a:pt x="5397" y="12743"/>
                  <a:pt x="7340" y="14787"/>
                  <a:pt x="9717" y="14787"/>
                </a:cubicBezTo>
                <a:cubicBezTo>
                  <a:pt x="12094" y="14787"/>
                  <a:pt x="14037" y="12743"/>
                  <a:pt x="14037" y="10241"/>
                </a:cubicBezTo>
                <a:cubicBezTo>
                  <a:pt x="14037" y="7739"/>
                  <a:pt x="12094" y="5694"/>
                  <a:pt x="9717" y="5694"/>
                </a:cubicBezTo>
                <a:close/>
                <a:moveTo>
                  <a:pt x="9717" y="7960"/>
                </a:moveTo>
                <a:cubicBezTo>
                  <a:pt x="10905" y="7960"/>
                  <a:pt x="11883" y="8990"/>
                  <a:pt x="11883" y="10241"/>
                </a:cubicBezTo>
                <a:cubicBezTo>
                  <a:pt x="11883" y="11492"/>
                  <a:pt x="10905" y="12507"/>
                  <a:pt x="9717" y="12507"/>
                </a:cubicBezTo>
                <a:cubicBezTo>
                  <a:pt x="8528" y="12507"/>
                  <a:pt x="7550" y="11492"/>
                  <a:pt x="7550" y="10241"/>
                </a:cubicBezTo>
                <a:cubicBezTo>
                  <a:pt x="7550" y="8990"/>
                  <a:pt x="8528" y="7960"/>
                  <a:pt x="9717" y="7960"/>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03" name="Freeform 636"/>
          <p:cNvSpPr/>
          <p:nvPr/>
        </p:nvSpPr>
        <p:spPr>
          <a:xfrm>
            <a:off x="3201590" y="3615725"/>
            <a:ext cx="621507" cy="621508"/>
          </a:xfrm>
          <a:custGeom>
            <a:avLst/>
            <a:gdLst/>
            <a:ahLst/>
            <a:cxnLst>
              <a:cxn ang="0">
                <a:pos x="wd2" y="hd2"/>
              </a:cxn>
              <a:cxn ang="5400000">
                <a:pos x="wd2" y="hd2"/>
              </a:cxn>
              <a:cxn ang="10800000">
                <a:pos x="wd2" y="hd2"/>
              </a:cxn>
              <a:cxn ang="16200000">
                <a:pos x="wd2" y="hd2"/>
              </a:cxn>
            </a:cxnLst>
            <a:rect l="0" t="0" r="r" b="b"/>
            <a:pathLst>
              <a:path w="21600" h="21600" extrusionOk="0">
                <a:moveTo>
                  <a:pt x="3241" y="0"/>
                </a:moveTo>
                <a:cubicBezTo>
                  <a:pt x="1406" y="0"/>
                  <a:pt x="0" y="1406"/>
                  <a:pt x="0" y="3241"/>
                </a:cubicBezTo>
                <a:lnTo>
                  <a:pt x="0" y="18359"/>
                </a:lnTo>
                <a:cubicBezTo>
                  <a:pt x="0" y="20194"/>
                  <a:pt x="1406" y="21600"/>
                  <a:pt x="3241" y="21600"/>
                </a:cubicBezTo>
                <a:lnTo>
                  <a:pt x="18359" y="21600"/>
                </a:lnTo>
                <a:cubicBezTo>
                  <a:pt x="20194" y="21600"/>
                  <a:pt x="21600" y="20194"/>
                  <a:pt x="21600" y="18359"/>
                </a:cubicBezTo>
                <a:lnTo>
                  <a:pt x="21600" y="3241"/>
                </a:lnTo>
                <a:cubicBezTo>
                  <a:pt x="21600" y="1406"/>
                  <a:pt x="20194" y="0"/>
                  <a:pt x="18359" y="0"/>
                </a:cubicBezTo>
                <a:lnTo>
                  <a:pt x="3241" y="0"/>
                </a:lnTo>
                <a:close/>
                <a:moveTo>
                  <a:pt x="3241" y="2166"/>
                </a:moveTo>
                <a:lnTo>
                  <a:pt x="18359" y="2166"/>
                </a:lnTo>
                <a:cubicBezTo>
                  <a:pt x="19006" y="2166"/>
                  <a:pt x="19434" y="2594"/>
                  <a:pt x="19434" y="3241"/>
                </a:cubicBezTo>
                <a:lnTo>
                  <a:pt x="19434" y="18359"/>
                </a:lnTo>
                <a:cubicBezTo>
                  <a:pt x="19434" y="19006"/>
                  <a:pt x="19006" y="19434"/>
                  <a:pt x="18359" y="19434"/>
                </a:cubicBezTo>
                <a:lnTo>
                  <a:pt x="3241" y="19434"/>
                </a:lnTo>
                <a:cubicBezTo>
                  <a:pt x="2594" y="19434"/>
                  <a:pt x="2166" y="19007"/>
                  <a:pt x="2166" y="18359"/>
                </a:cubicBezTo>
                <a:lnTo>
                  <a:pt x="2166" y="3241"/>
                </a:lnTo>
                <a:cubicBezTo>
                  <a:pt x="2166" y="2594"/>
                  <a:pt x="2594" y="2166"/>
                  <a:pt x="3241" y="2166"/>
                </a:cubicBezTo>
                <a:close/>
                <a:moveTo>
                  <a:pt x="6483" y="4317"/>
                </a:moveTo>
                <a:lnTo>
                  <a:pt x="6483" y="6483"/>
                </a:lnTo>
                <a:lnTo>
                  <a:pt x="5407" y="6483"/>
                </a:lnTo>
                <a:lnTo>
                  <a:pt x="5407" y="8634"/>
                </a:lnTo>
                <a:lnTo>
                  <a:pt x="6483" y="8634"/>
                </a:lnTo>
                <a:lnTo>
                  <a:pt x="6483" y="17283"/>
                </a:lnTo>
                <a:lnTo>
                  <a:pt x="8634" y="17283"/>
                </a:lnTo>
                <a:lnTo>
                  <a:pt x="8634" y="8634"/>
                </a:lnTo>
                <a:lnTo>
                  <a:pt x="9724" y="8634"/>
                </a:lnTo>
                <a:lnTo>
                  <a:pt x="9724" y="6483"/>
                </a:lnTo>
                <a:lnTo>
                  <a:pt x="8634" y="6483"/>
                </a:lnTo>
                <a:lnTo>
                  <a:pt x="8634" y="4317"/>
                </a:lnTo>
                <a:lnTo>
                  <a:pt x="6483" y="4317"/>
                </a:lnTo>
                <a:close/>
                <a:moveTo>
                  <a:pt x="12966" y="4317"/>
                </a:moveTo>
                <a:lnTo>
                  <a:pt x="12966" y="10800"/>
                </a:lnTo>
                <a:lnTo>
                  <a:pt x="11876" y="10800"/>
                </a:lnTo>
                <a:lnTo>
                  <a:pt x="11876" y="12952"/>
                </a:lnTo>
                <a:lnTo>
                  <a:pt x="12966" y="12952"/>
                </a:lnTo>
                <a:lnTo>
                  <a:pt x="12966" y="17283"/>
                </a:lnTo>
                <a:lnTo>
                  <a:pt x="15117" y="17283"/>
                </a:lnTo>
                <a:lnTo>
                  <a:pt x="15117" y="12952"/>
                </a:lnTo>
                <a:lnTo>
                  <a:pt x="16193" y="12952"/>
                </a:lnTo>
                <a:lnTo>
                  <a:pt x="16193" y="10800"/>
                </a:lnTo>
                <a:lnTo>
                  <a:pt x="15117" y="10800"/>
                </a:lnTo>
                <a:lnTo>
                  <a:pt x="15117" y="4317"/>
                </a:lnTo>
                <a:lnTo>
                  <a:pt x="12966" y="4317"/>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04" name="Freeform 640"/>
          <p:cNvSpPr/>
          <p:nvPr/>
        </p:nvSpPr>
        <p:spPr>
          <a:xfrm>
            <a:off x="4552553" y="3615725"/>
            <a:ext cx="590154" cy="621508"/>
          </a:xfrm>
          <a:custGeom>
            <a:avLst/>
            <a:gdLst/>
            <a:ahLst/>
            <a:cxnLst>
              <a:cxn ang="0">
                <a:pos x="wd2" y="hd2"/>
              </a:cxn>
              <a:cxn ang="5400000">
                <a:pos x="wd2" y="hd2"/>
              </a:cxn>
              <a:cxn ang="10800000">
                <a:pos x="wd2" y="hd2"/>
              </a:cxn>
              <a:cxn ang="16200000">
                <a:pos x="wd2" y="hd2"/>
              </a:cxn>
            </a:cxnLst>
            <a:rect l="0" t="0" r="r" b="b"/>
            <a:pathLst>
              <a:path w="21600" h="21600" extrusionOk="0">
                <a:moveTo>
                  <a:pt x="1133" y="0"/>
                </a:moveTo>
                <a:lnTo>
                  <a:pt x="1133" y="5393"/>
                </a:lnTo>
                <a:lnTo>
                  <a:pt x="0" y="5393"/>
                </a:lnTo>
                <a:lnTo>
                  <a:pt x="0" y="7559"/>
                </a:lnTo>
                <a:lnTo>
                  <a:pt x="1133" y="7559"/>
                </a:lnTo>
                <a:lnTo>
                  <a:pt x="1133" y="21600"/>
                </a:lnTo>
                <a:lnTo>
                  <a:pt x="3414" y="21600"/>
                </a:lnTo>
                <a:lnTo>
                  <a:pt x="3414" y="7559"/>
                </a:lnTo>
                <a:lnTo>
                  <a:pt x="4547" y="7559"/>
                </a:lnTo>
                <a:lnTo>
                  <a:pt x="4547" y="5393"/>
                </a:lnTo>
                <a:lnTo>
                  <a:pt x="3414" y="5393"/>
                </a:lnTo>
                <a:lnTo>
                  <a:pt x="3414" y="0"/>
                </a:lnTo>
                <a:lnTo>
                  <a:pt x="1133" y="0"/>
                </a:lnTo>
                <a:close/>
                <a:moveTo>
                  <a:pt x="6827" y="0"/>
                </a:moveTo>
                <a:lnTo>
                  <a:pt x="6827" y="12952"/>
                </a:lnTo>
                <a:lnTo>
                  <a:pt x="5680" y="12952"/>
                </a:lnTo>
                <a:lnTo>
                  <a:pt x="5680" y="15117"/>
                </a:lnTo>
                <a:lnTo>
                  <a:pt x="6827" y="15117"/>
                </a:lnTo>
                <a:lnTo>
                  <a:pt x="6827" y="21600"/>
                </a:lnTo>
                <a:lnTo>
                  <a:pt x="9093" y="21600"/>
                </a:lnTo>
                <a:lnTo>
                  <a:pt x="9093" y="15117"/>
                </a:lnTo>
                <a:lnTo>
                  <a:pt x="10226" y="15117"/>
                </a:lnTo>
                <a:lnTo>
                  <a:pt x="10226" y="12952"/>
                </a:lnTo>
                <a:lnTo>
                  <a:pt x="9093" y="12952"/>
                </a:lnTo>
                <a:lnTo>
                  <a:pt x="9093" y="0"/>
                </a:lnTo>
                <a:lnTo>
                  <a:pt x="6827" y="0"/>
                </a:lnTo>
                <a:close/>
                <a:moveTo>
                  <a:pt x="12507" y="0"/>
                </a:moveTo>
                <a:lnTo>
                  <a:pt x="12507" y="7559"/>
                </a:lnTo>
                <a:lnTo>
                  <a:pt x="11374" y="7559"/>
                </a:lnTo>
                <a:lnTo>
                  <a:pt x="11374" y="9724"/>
                </a:lnTo>
                <a:lnTo>
                  <a:pt x="12507" y="9724"/>
                </a:lnTo>
                <a:lnTo>
                  <a:pt x="12507" y="21600"/>
                </a:lnTo>
                <a:lnTo>
                  <a:pt x="14787" y="21600"/>
                </a:lnTo>
                <a:lnTo>
                  <a:pt x="14787" y="9724"/>
                </a:lnTo>
                <a:lnTo>
                  <a:pt x="15920" y="9724"/>
                </a:lnTo>
                <a:lnTo>
                  <a:pt x="15920" y="7559"/>
                </a:lnTo>
                <a:lnTo>
                  <a:pt x="14787" y="7559"/>
                </a:lnTo>
                <a:lnTo>
                  <a:pt x="14787" y="0"/>
                </a:lnTo>
                <a:lnTo>
                  <a:pt x="12507" y="0"/>
                </a:lnTo>
                <a:close/>
                <a:moveTo>
                  <a:pt x="18186" y="0"/>
                </a:moveTo>
                <a:lnTo>
                  <a:pt x="18186" y="15117"/>
                </a:lnTo>
                <a:lnTo>
                  <a:pt x="17053" y="15117"/>
                </a:lnTo>
                <a:lnTo>
                  <a:pt x="17053" y="17283"/>
                </a:lnTo>
                <a:lnTo>
                  <a:pt x="18186" y="17283"/>
                </a:lnTo>
                <a:lnTo>
                  <a:pt x="18186" y="21600"/>
                </a:lnTo>
                <a:lnTo>
                  <a:pt x="20467" y="21600"/>
                </a:lnTo>
                <a:lnTo>
                  <a:pt x="20467" y="17283"/>
                </a:lnTo>
                <a:lnTo>
                  <a:pt x="21600" y="17283"/>
                </a:lnTo>
                <a:lnTo>
                  <a:pt x="21600" y="15117"/>
                </a:lnTo>
                <a:lnTo>
                  <a:pt x="20467" y="15117"/>
                </a:lnTo>
                <a:lnTo>
                  <a:pt x="20467" y="0"/>
                </a:lnTo>
                <a:lnTo>
                  <a:pt x="18186" y="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05" name="Freeform 645"/>
          <p:cNvSpPr/>
          <p:nvPr/>
        </p:nvSpPr>
        <p:spPr>
          <a:xfrm>
            <a:off x="5872162" y="3615725"/>
            <a:ext cx="622113" cy="621508"/>
          </a:xfrm>
          <a:custGeom>
            <a:avLst/>
            <a:gdLst/>
            <a:ahLst/>
            <a:cxnLst>
              <a:cxn ang="0">
                <a:pos x="wd2" y="hd2"/>
              </a:cxn>
              <a:cxn ang="5400000">
                <a:pos x="wd2" y="hd2"/>
              </a:cxn>
              <a:cxn ang="10800000">
                <a:pos x="wd2" y="hd2"/>
              </a:cxn>
              <a:cxn ang="16200000">
                <a:pos x="wd2" y="hd2"/>
              </a:cxn>
            </a:cxnLst>
            <a:rect l="0" t="0" r="r" b="b"/>
            <a:pathLst>
              <a:path w="20896" h="21600" extrusionOk="0">
                <a:moveTo>
                  <a:pt x="13570" y="0"/>
                </a:moveTo>
                <a:lnTo>
                  <a:pt x="4906" y="6483"/>
                </a:lnTo>
                <a:lnTo>
                  <a:pt x="0" y="6483"/>
                </a:lnTo>
                <a:lnTo>
                  <a:pt x="0" y="12952"/>
                </a:lnTo>
                <a:lnTo>
                  <a:pt x="4906" y="12952"/>
                </a:lnTo>
                <a:lnTo>
                  <a:pt x="13570" y="19324"/>
                </a:lnTo>
                <a:lnTo>
                  <a:pt x="13570" y="0"/>
                </a:lnTo>
                <a:close/>
                <a:moveTo>
                  <a:pt x="11477" y="4097"/>
                </a:moveTo>
                <a:lnTo>
                  <a:pt x="11477" y="15117"/>
                </a:lnTo>
                <a:lnTo>
                  <a:pt x="6265" y="11228"/>
                </a:lnTo>
                <a:lnTo>
                  <a:pt x="6265" y="7986"/>
                </a:lnTo>
                <a:lnTo>
                  <a:pt x="11477" y="4097"/>
                </a:lnTo>
                <a:close/>
                <a:moveTo>
                  <a:pt x="18782" y="4317"/>
                </a:moveTo>
                <a:lnTo>
                  <a:pt x="17329" y="5834"/>
                </a:lnTo>
                <a:cubicBezTo>
                  <a:pt x="19312" y="7994"/>
                  <a:pt x="19312" y="11344"/>
                  <a:pt x="17329" y="13503"/>
                </a:cubicBezTo>
                <a:lnTo>
                  <a:pt x="18782" y="15007"/>
                </a:lnTo>
                <a:cubicBezTo>
                  <a:pt x="21600" y="12091"/>
                  <a:pt x="21600" y="7341"/>
                  <a:pt x="18782" y="4317"/>
                </a:cubicBezTo>
                <a:close/>
                <a:moveTo>
                  <a:pt x="15756" y="7448"/>
                </a:moveTo>
                <a:lnTo>
                  <a:pt x="14303" y="8966"/>
                </a:lnTo>
                <a:cubicBezTo>
                  <a:pt x="14721" y="9397"/>
                  <a:pt x="14721" y="10037"/>
                  <a:pt x="14303" y="10469"/>
                </a:cubicBezTo>
                <a:lnTo>
                  <a:pt x="15756" y="11986"/>
                </a:lnTo>
                <a:cubicBezTo>
                  <a:pt x="17009" y="10690"/>
                  <a:pt x="17009" y="8636"/>
                  <a:pt x="15756" y="7448"/>
                </a:cubicBezTo>
                <a:close/>
                <a:moveTo>
                  <a:pt x="2093" y="8634"/>
                </a:moveTo>
                <a:lnTo>
                  <a:pt x="4186" y="8634"/>
                </a:lnTo>
                <a:lnTo>
                  <a:pt x="4186" y="10800"/>
                </a:lnTo>
                <a:lnTo>
                  <a:pt x="2093" y="10800"/>
                </a:lnTo>
                <a:lnTo>
                  <a:pt x="2093" y="8634"/>
                </a:lnTo>
                <a:close/>
                <a:moveTo>
                  <a:pt x="1053" y="19434"/>
                </a:moveTo>
                <a:lnTo>
                  <a:pt x="1053" y="21600"/>
                </a:lnTo>
                <a:lnTo>
                  <a:pt x="7305" y="21600"/>
                </a:lnTo>
                <a:lnTo>
                  <a:pt x="7305" y="19434"/>
                </a:lnTo>
                <a:lnTo>
                  <a:pt x="1053" y="19434"/>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06" name="Freeform 650"/>
          <p:cNvSpPr/>
          <p:nvPr/>
        </p:nvSpPr>
        <p:spPr>
          <a:xfrm>
            <a:off x="7207646" y="3615725"/>
            <a:ext cx="621508" cy="621508"/>
          </a:xfrm>
          <a:custGeom>
            <a:avLst/>
            <a:gdLst/>
            <a:ahLst/>
            <a:cxnLst>
              <a:cxn ang="0">
                <a:pos x="wd2" y="hd2"/>
              </a:cxn>
              <a:cxn ang="5400000">
                <a:pos x="wd2" y="hd2"/>
              </a:cxn>
              <a:cxn ang="10800000">
                <a:pos x="wd2" y="hd2"/>
              </a:cxn>
              <a:cxn ang="16200000">
                <a:pos x="wd2" y="hd2"/>
              </a:cxn>
            </a:cxnLst>
            <a:rect l="0" t="0" r="r" b="b"/>
            <a:pathLst>
              <a:path w="21600" h="21600" extrusionOk="0">
                <a:moveTo>
                  <a:pt x="3241" y="0"/>
                </a:moveTo>
                <a:cubicBezTo>
                  <a:pt x="1406" y="0"/>
                  <a:pt x="0" y="1406"/>
                  <a:pt x="0" y="3241"/>
                </a:cubicBezTo>
                <a:lnTo>
                  <a:pt x="0" y="18359"/>
                </a:lnTo>
                <a:cubicBezTo>
                  <a:pt x="0" y="20194"/>
                  <a:pt x="1406" y="21600"/>
                  <a:pt x="3241" y="21600"/>
                </a:cubicBezTo>
                <a:lnTo>
                  <a:pt x="18359" y="21600"/>
                </a:lnTo>
                <a:cubicBezTo>
                  <a:pt x="20194" y="21600"/>
                  <a:pt x="21600" y="20194"/>
                  <a:pt x="21600" y="18359"/>
                </a:cubicBezTo>
                <a:lnTo>
                  <a:pt x="21600" y="3241"/>
                </a:lnTo>
                <a:cubicBezTo>
                  <a:pt x="21600" y="1406"/>
                  <a:pt x="20194" y="0"/>
                  <a:pt x="18359" y="0"/>
                </a:cubicBezTo>
                <a:lnTo>
                  <a:pt x="3241" y="0"/>
                </a:lnTo>
                <a:close/>
                <a:moveTo>
                  <a:pt x="3241" y="2166"/>
                </a:moveTo>
                <a:lnTo>
                  <a:pt x="18359" y="2166"/>
                </a:lnTo>
                <a:cubicBezTo>
                  <a:pt x="19006" y="2166"/>
                  <a:pt x="19434" y="2594"/>
                  <a:pt x="19434" y="3241"/>
                </a:cubicBezTo>
                <a:lnTo>
                  <a:pt x="19434" y="18359"/>
                </a:lnTo>
                <a:cubicBezTo>
                  <a:pt x="19434" y="19006"/>
                  <a:pt x="19007" y="19434"/>
                  <a:pt x="18359" y="19434"/>
                </a:cubicBezTo>
                <a:lnTo>
                  <a:pt x="3241" y="19434"/>
                </a:lnTo>
                <a:cubicBezTo>
                  <a:pt x="2594" y="19434"/>
                  <a:pt x="2166" y="19007"/>
                  <a:pt x="2166" y="18359"/>
                </a:cubicBezTo>
                <a:lnTo>
                  <a:pt x="2166" y="3241"/>
                </a:lnTo>
                <a:cubicBezTo>
                  <a:pt x="2166" y="2594"/>
                  <a:pt x="2594" y="2166"/>
                  <a:pt x="3241" y="2166"/>
                </a:cubicBezTo>
                <a:close/>
                <a:moveTo>
                  <a:pt x="5393" y="3241"/>
                </a:moveTo>
                <a:lnTo>
                  <a:pt x="5393" y="5614"/>
                </a:lnTo>
                <a:cubicBezTo>
                  <a:pt x="4097" y="6046"/>
                  <a:pt x="3241" y="7231"/>
                  <a:pt x="3241" y="8634"/>
                </a:cubicBezTo>
                <a:cubicBezTo>
                  <a:pt x="3241" y="10038"/>
                  <a:pt x="4097" y="11223"/>
                  <a:pt x="5393" y="11655"/>
                </a:cubicBezTo>
                <a:lnTo>
                  <a:pt x="5393" y="18359"/>
                </a:lnTo>
                <a:lnTo>
                  <a:pt x="7559" y="18359"/>
                </a:lnTo>
                <a:lnTo>
                  <a:pt x="7559" y="11655"/>
                </a:lnTo>
                <a:cubicBezTo>
                  <a:pt x="8854" y="11223"/>
                  <a:pt x="9724" y="10038"/>
                  <a:pt x="9724" y="8634"/>
                </a:cubicBezTo>
                <a:cubicBezTo>
                  <a:pt x="9724" y="7231"/>
                  <a:pt x="8854" y="6046"/>
                  <a:pt x="7559" y="5614"/>
                </a:cubicBezTo>
                <a:lnTo>
                  <a:pt x="7559" y="3241"/>
                </a:lnTo>
                <a:lnTo>
                  <a:pt x="5393" y="3241"/>
                </a:lnTo>
                <a:close/>
                <a:moveTo>
                  <a:pt x="14041" y="3241"/>
                </a:moveTo>
                <a:lnTo>
                  <a:pt x="14041" y="9931"/>
                </a:lnTo>
                <a:cubicBezTo>
                  <a:pt x="12746" y="10363"/>
                  <a:pt x="11876" y="11548"/>
                  <a:pt x="11876" y="12952"/>
                </a:cubicBezTo>
                <a:cubicBezTo>
                  <a:pt x="11876" y="14355"/>
                  <a:pt x="12746" y="15554"/>
                  <a:pt x="14041" y="15986"/>
                </a:cubicBezTo>
                <a:lnTo>
                  <a:pt x="14041" y="18359"/>
                </a:lnTo>
                <a:lnTo>
                  <a:pt x="16193" y="18359"/>
                </a:lnTo>
                <a:lnTo>
                  <a:pt x="16193" y="15986"/>
                </a:lnTo>
                <a:cubicBezTo>
                  <a:pt x="17489" y="15554"/>
                  <a:pt x="18359" y="14355"/>
                  <a:pt x="18359" y="12952"/>
                </a:cubicBezTo>
                <a:cubicBezTo>
                  <a:pt x="18359" y="11548"/>
                  <a:pt x="17489" y="10363"/>
                  <a:pt x="16193" y="9931"/>
                </a:cubicBezTo>
                <a:lnTo>
                  <a:pt x="16193" y="3241"/>
                </a:lnTo>
                <a:lnTo>
                  <a:pt x="14041" y="3241"/>
                </a:lnTo>
                <a:close/>
                <a:moveTo>
                  <a:pt x="6483" y="7559"/>
                </a:moveTo>
                <a:cubicBezTo>
                  <a:pt x="7131" y="7559"/>
                  <a:pt x="7559" y="7987"/>
                  <a:pt x="7559" y="8634"/>
                </a:cubicBezTo>
                <a:cubicBezTo>
                  <a:pt x="7559" y="9282"/>
                  <a:pt x="7131" y="9724"/>
                  <a:pt x="6483" y="9724"/>
                </a:cubicBezTo>
                <a:cubicBezTo>
                  <a:pt x="5835" y="9724"/>
                  <a:pt x="5393" y="9282"/>
                  <a:pt x="5393" y="8634"/>
                </a:cubicBezTo>
                <a:cubicBezTo>
                  <a:pt x="5393" y="7987"/>
                  <a:pt x="5835" y="7559"/>
                  <a:pt x="6483" y="7559"/>
                </a:cubicBezTo>
                <a:close/>
                <a:moveTo>
                  <a:pt x="15117" y="11876"/>
                </a:moveTo>
                <a:cubicBezTo>
                  <a:pt x="15765" y="11876"/>
                  <a:pt x="16193" y="12304"/>
                  <a:pt x="16193" y="12952"/>
                </a:cubicBezTo>
                <a:cubicBezTo>
                  <a:pt x="16193" y="13600"/>
                  <a:pt x="15765" y="14041"/>
                  <a:pt x="15117" y="14041"/>
                </a:cubicBezTo>
                <a:cubicBezTo>
                  <a:pt x="14469" y="14041"/>
                  <a:pt x="14041" y="13600"/>
                  <a:pt x="14041" y="12952"/>
                </a:cubicBezTo>
                <a:cubicBezTo>
                  <a:pt x="14041" y="12304"/>
                  <a:pt x="14469" y="11876"/>
                  <a:pt x="15117" y="11876"/>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07" name="Graphic 335"/>
          <p:cNvSpPr/>
          <p:nvPr/>
        </p:nvSpPr>
        <p:spPr>
          <a:xfrm>
            <a:off x="8607428" y="3615708"/>
            <a:ext cx="494789" cy="621380"/>
          </a:xfrm>
          <a:custGeom>
            <a:avLst/>
            <a:gdLst/>
            <a:ahLst/>
            <a:cxnLst>
              <a:cxn ang="0">
                <a:pos x="wd2" y="hd2"/>
              </a:cxn>
              <a:cxn ang="5400000">
                <a:pos x="wd2" y="hd2"/>
              </a:cxn>
              <a:cxn ang="10800000">
                <a:pos x="wd2" y="hd2"/>
              </a:cxn>
              <a:cxn ang="16200000">
                <a:pos x="wd2" y="hd2"/>
              </a:cxn>
            </a:cxnLst>
            <a:rect l="0" t="0" r="r" b="b"/>
            <a:pathLst>
              <a:path w="21499" h="21600" extrusionOk="0">
                <a:moveTo>
                  <a:pt x="20554" y="16308"/>
                </a:moveTo>
                <a:cubicBezTo>
                  <a:pt x="19474" y="15768"/>
                  <a:pt x="18664" y="14904"/>
                  <a:pt x="18664" y="13824"/>
                </a:cubicBezTo>
                <a:lnTo>
                  <a:pt x="18664" y="10800"/>
                </a:lnTo>
                <a:cubicBezTo>
                  <a:pt x="18664" y="8208"/>
                  <a:pt x="16774" y="5940"/>
                  <a:pt x="13939" y="4968"/>
                </a:cubicBezTo>
                <a:cubicBezTo>
                  <a:pt x="14479" y="4428"/>
                  <a:pt x="14749" y="3888"/>
                  <a:pt x="14749" y="3240"/>
                </a:cubicBezTo>
                <a:cubicBezTo>
                  <a:pt x="14749" y="1404"/>
                  <a:pt x="12994" y="0"/>
                  <a:pt x="10699" y="0"/>
                </a:cubicBezTo>
                <a:cubicBezTo>
                  <a:pt x="8404" y="0"/>
                  <a:pt x="6649" y="1404"/>
                  <a:pt x="6649" y="3240"/>
                </a:cubicBezTo>
                <a:cubicBezTo>
                  <a:pt x="6649" y="3888"/>
                  <a:pt x="6919" y="4428"/>
                  <a:pt x="7324" y="4968"/>
                </a:cubicBezTo>
                <a:cubicBezTo>
                  <a:pt x="4624" y="6048"/>
                  <a:pt x="2599" y="8208"/>
                  <a:pt x="2599" y="10800"/>
                </a:cubicBezTo>
                <a:lnTo>
                  <a:pt x="2599" y="13824"/>
                </a:lnTo>
                <a:cubicBezTo>
                  <a:pt x="2599" y="14904"/>
                  <a:pt x="1789" y="15876"/>
                  <a:pt x="709" y="16308"/>
                </a:cubicBezTo>
                <a:cubicBezTo>
                  <a:pt x="169" y="16524"/>
                  <a:pt x="-101" y="17064"/>
                  <a:pt x="34" y="17496"/>
                </a:cubicBezTo>
                <a:cubicBezTo>
                  <a:pt x="34" y="18036"/>
                  <a:pt x="574" y="18360"/>
                  <a:pt x="1249" y="18360"/>
                </a:cubicBezTo>
                <a:lnTo>
                  <a:pt x="5434" y="18360"/>
                </a:lnTo>
                <a:cubicBezTo>
                  <a:pt x="5974" y="20196"/>
                  <a:pt x="8134" y="21600"/>
                  <a:pt x="10699" y="21600"/>
                </a:cubicBezTo>
                <a:cubicBezTo>
                  <a:pt x="13264" y="21600"/>
                  <a:pt x="15289" y="20196"/>
                  <a:pt x="15964" y="18360"/>
                </a:cubicBezTo>
                <a:lnTo>
                  <a:pt x="20149" y="18360"/>
                </a:lnTo>
                <a:cubicBezTo>
                  <a:pt x="20959" y="18360"/>
                  <a:pt x="21499" y="17928"/>
                  <a:pt x="21499" y="17280"/>
                </a:cubicBezTo>
                <a:cubicBezTo>
                  <a:pt x="21499" y="16848"/>
                  <a:pt x="21094" y="16416"/>
                  <a:pt x="20554" y="16308"/>
                </a:cubicBezTo>
                <a:close/>
                <a:moveTo>
                  <a:pt x="9349" y="3240"/>
                </a:moveTo>
                <a:cubicBezTo>
                  <a:pt x="9349" y="2592"/>
                  <a:pt x="9889" y="2160"/>
                  <a:pt x="10699" y="2160"/>
                </a:cubicBezTo>
                <a:cubicBezTo>
                  <a:pt x="11509" y="2160"/>
                  <a:pt x="12049" y="2592"/>
                  <a:pt x="12049" y="3240"/>
                </a:cubicBezTo>
                <a:cubicBezTo>
                  <a:pt x="12049" y="3888"/>
                  <a:pt x="11509" y="4320"/>
                  <a:pt x="10699" y="4320"/>
                </a:cubicBezTo>
                <a:cubicBezTo>
                  <a:pt x="9889" y="4320"/>
                  <a:pt x="9349" y="3888"/>
                  <a:pt x="9349" y="3240"/>
                </a:cubicBezTo>
                <a:close/>
                <a:moveTo>
                  <a:pt x="10699" y="19440"/>
                </a:moveTo>
                <a:cubicBezTo>
                  <a:pt x="9754" y="19440"/>
                  <a:pt x="8809" y="19008"/>
                  <a:pt x="8404" y="18360"/>
                </a:cubicBezTo>
                <a:lnTo>
                  <a:pt x="12994" y="18360"/>
                </a:lnTo>
                <a:cubicBezTo>
                  <a:pt x="12589" y="19008"/>
                  <a:pt x="11644" y="19440"/>
                  <a:pt x="10699" y="19440"/>
                </a:cubicBezTo>
                <a:close/>
                <a:moveTo>
                  <a:pt x="4489" y="16200"/>
                </a:moveTo>
                <a:cubicBezTo>
                  <a:pt x="5029" y="15444"/>
                  <a:pt x="5299" y="14688"/>
                  <a:pt x="5299" y="13824"/>
                </a:cubicBezTo>
                <a:lnTo>
                  <a:pt x="5299" y="10800"/>
                </a:lnTo>
                <a:cubicBezTo>
                  <a:pt x="5299" y="8424"/>
                  <a:pt x="7729" y="6480"/>
                  <a:pt x="10699" y="6480"/>
                </a:cubicBezTo>
                <a:cubicBezTo>
                  <a:pt x="13669" y="6480"/>
                  <a:pt x="16099" y="8424"/>
                  <a:pt x="16099" y="10800"/>
                </a:cubicBezTo>
                <a:lnTo>
                  <a:pt x="16099" y="13824"/>
                </a:lnTo>
                <a:cubicBezTo>
                  <a:pt x="16099" y="14688"/>
                  <a:pt x="16369" y="15552"/>
                  <a:pt x="16909" y="16200"/>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08" name="Freeform 655"/>
          <p:cNvSpPr/>
          <p:nvPr/>
        </p:nvSpPr>
        <p:spPr>
          <a:xfrm>
            <a:off x="9878218" y="3615725"/>
            <a:ext cx="621507" cy="621508"/>
          </a:xfrm>
          <a:custGeom>
            <a:avLst/>
            <a:gdLst/>
            <a:ahLst/>
            <a:cxnLst>
              <a:cxn ang="0">
                <a:pos x="wd2" y="hd2"/>
              </a:cxn>
              <a:cxn ang="5400000">
                <a:pos x="wd2" y="hd2"/>
              </a:cxn>
              <a:cxn ang="10800000">
                <a:pos x="wd2" y="hd2"/>
              </a:cxn>
              <a:cxn ang="16200000">
                <a:pos x="wd2" y="hd2"/>
              </a:cxn>
            </a:cxnLst>
            <a:rect l="0" t="0" r="r" b="b"/>
            <a:pathLst>
              <a:path w="21600" h="21600" extrusionOk="0">
                <a:moveTo>
                  <a:pt x="2166" y="0"/>
                </a:moveTo>
                <a:lnTo>
                  <a:pt x="2166" y="3448"/>
                </a:lnTo>
                <a:cubicBezTo>
                  <a:pt x="870" y="3880"/>
                  <a:pt x="0" y="5079"/>
                  <a:pt x="0" y="6483"/>
                </a:cubicBezTo>
                <a:cubicBezTo>
                  <a:pt x="0" y="7887"/>
                  <a:pt x="870" y="9072"/>
                  <a:pt x="2166" y="9503"/>
                </a:cubicBezTo>
                <a:lnTo>
                  <a:pt x="2166" y="21600"/>
                </a:lnTo>
                <a:lnTo>
                  <a:pt x="4317" y="21600"/>
                </a:lnTo>
                <a:lnTo>
                  <a:pt x="4317" y="9503"/>
                </a:lnTo>
                <a:cubicBezTo>
                  <a:pt x="5613" y="9072"/>
                  <a:pt x="6483" y="7887"/>
                  <a:pt x="6483" y="6483"/>
                </a:cubicBezTo>
                <a:cubicBezTo>
                  <a:pt x="6483" y="5079"/>
                  <a:pt x="5613" y="3880"/>
                  <a:pt x="4317" y="3448"/>
                </a:cubicBezTo>
                <a:lnTo>
                  <a:pt x="4317" y="0"/>
                </a:lnTo>
                <a:lnTo>
                  <a:pt x="2166" y="0"/>
                </a:lnTo>
                <a:close/>
                <a:moveTo>
                  <a:pt x="9724" y="0"/>
                </a:moveTo>
                <a:lnTo>
                  <a:pt x="9724" y="13172"/>
                </a:lnTo>
                <a:cubicBezTo>
                  <a:pt x="8428" y="13604"/>
                  <a:pt x="7559" y="14789"/>
                  <a:pt x="7559" y="16193"/>
                </a:cubicBezTo>
                <a:cubicBezTo>
                  <a:pt x="7559" y="17597"/>
                  <a:pt x="8428" y="18782"/>
                  <a:pt x="9724" y="19214"/>
                </a:cubicBezTo>
                <a:lnTo>
                  <a:pt x="9724" y="21600"/>
                </a:lnTo>
                <a:lnTo>
                  <a:pt x="11876" y="21600"/>
                </a:lnTo>
                <a:lnTo>
                  <a:pt x="11876" y="19214"/>
                </a:lnTo>
                <a:cubicBezTo>
                  <a:pt x="13172" y="18782"/>
                  <a:pt x="14041" y="17597"/>
                  <a:pt x="14041" y="16193"/>
                </a:cubicBezTo>
                <a:cubicBezTo>
                  <a:pt x="14041" y="14789"/>
                  <a:pt x="13172" y="13604"/>
                  <a:pt x="11876" y="13172"/>
                </a:cubicBezTo>
                <a:lnTo>
                  <a:pt x="11876" y="0"/>
                </a:lnTo>
                <a:lnTo>
                  <a:pt x="9724" y="0"/>
                </a:lnTo>
                <a:close/>
                <a:moveTo>
                  <a:pt x="17283" y="0"/>
                </a:moveTo>
                <a:lnTo>
                  <a:pt x="17283" y="5614"/>
                </a:lnTo>
                <a:cubicBezTo>
                  <a:pt x="15987" y="6046"/>
                  <a:pt x="15117" y="7231"/>
                  <a:pt x="15117" y="8634"/>
                </a:cubicBezTo>
                <a:cubicBezTo>
                  <a:pt x="15117" y="10038"/>
                  <a:pt x="15987" y="11223"/>
                  <a:pt x="17283" y="11655"/>
                </a:cubicBezTo>
                <a:lnTo>
                  <a:pt x="17283" y="21600"/>
                </a:lnTo>
                <a:lnTo>
                  <a:pt x="19434" y="21600"/>
                </a:lnTo>
                <a:lnTo>
                  <a:pt x="19434" y="11655"/>
                </a:lnTo>
                <a:cubicBezTo>
                  <a:pt x="20730" y="11223"/>
                  <a:pt x="21600" y="10038"/>
                  <a:pt x="21600" y="8634"/>
                </a:cubicBezTo>
                <a:cubicBezTo>
                  <a:pt x="21600" y="7231"/>
                  <a:pt x="20730" y="6046"/>
                  <a:pt x="19434" y="5614"/>
                </a:cubicBezTo>
                <a:lnTo>
                  <a:pt x="19434" y="0"/>
                </a:lnTo>
                <a:lnTo>
                  <a:pt x="17283" y="0"/>
                </a:lnTo>
                <a:close/>
                <a:moveTo>
                  <a:pt x="3241" y="5393"/>
                </a:moveTo>
                <a:cubicBezTo>
                  <a:pt x="3889" y="5393"/>
                  <a:pt x="4317" y="5835"/>
                  <a:pt x="4317" y="6483"/>
                </a:cubicBezTo>
                <a:cubicBezTo>
                  <a:pt x="4317" y="7131"/>
                  <a:pt x="3889" y="7559"/>
                  <a:pt x="3241" y="7559"/>
                </a:cubicBezTo>
                <a:cubicBezTo>
                  <a:pt x="2594" y="7559"/>
                  <a:pt x="2166" y="7023"/>
                  <a:pt x="2166" y="6483"/>
                </a:cubicBezTo>
                <a:cubicBezTo>
                  <a:pt x="2166" y="5835"/>
                  <a:pt x="2594" y="5393"/>
                  <a:pt x="3241" y="5393"/>
                </a:cubicBezTo>
                <a:close/>
                <a:moveTo>
                  <a:pt x="18359" y="7559"/>
                </a:moveTo>
                <a:cubicBezTo>
                  <a:pt x="19006" y="7559"/>
                  <a:pt x="19434" y="7987"/>
                  <a:pt x="19434" y="8634"/>
                </a:cubicBezTo>
                <a:cubicBezTo>
                  <a:pt x="19434" y="9282"/>
                  <a:pt x="19006" y="9724"/>
                  <a:pt x="18359" y="9724"/>
                </a:cubicBezTo>
                <a:cubicBezTo>
                  <a:pt x="17711" y="9724"/>
                  <a:pt x="17283" y="9282"/>
                  <a:pt x="17283" y="8634"/>
                </a:cubicBezTo>
                <a:cubicBezTo>
                  <a:pt x="17283" y="7987"/>
                  <a:pt x="17711" y="7559"/>
                  <a:pt x="18359" y="7559"/>
                </a:cubicBezTo>
                <a:close/>
                <a:moveTo>
                  <a:pt x="10800" y="15117"/>
                </a:moveTo>
                <a:cubicBezTo>
                  <a:pt x="11448" y="15117"/>
                  <a:pt x="11876" y="15545"/>
                  <a:pt x="11876" y="16193"/>
                </a:cubicBezTo>
                <a:cubicBezTo>
                  <a:pt x="11876" y="16841"/>
                  <a:pt x="11448" y="17283"/>
                  <a:pt x="10800" y="17283"/>
                </a:cubicBezTo>
                <a:cubicBezTo>
                  <a:pt x="10152" y="17283"/>
                  <a:pt x="9724" y="16841"/>
                  <a:pt x="9724" y="16193"/>
                </a:cubicBezTo>
                <a:cubicBezTo>
                  <a:pt x="9724" y="15545"/>
                  <a:pt x="10152" y="15117"/>
                  <a:pt x="10800" y="15117"/>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09" name="Graphic 339"/>
          <p:cNvSpPr/>
          <p:nvPr/>
        </p:nvSpPr>
        <p:spPr>
          <a:xfrm>
            <a:off x="11213644" y="3615708"/>
            <a:ext cx="621380" cy="621380"/>
          </a:xfrm>
          <a:custGeom>
            <a:avLst/>
            <a:gdLst/>
            <a:ahLst/>
            <a:cxnLst>
              <a:cxn ang="0">
                <a:pos x="wd2" y="hd2"/>
              </a:cxn>
              <a:cxn ang="5400000">
                <a:pos x="wd2" y="hd2"/>
              </a:cxn>
              <a:cxn ang="10800000">
                <a:pos x="wd2" y="hd2"/>
              </a:cxn>
              <a:cxn ang="16200000">
                <a:pos x="wd2" y="hd2"/>
              </a:cxn>
            </a:cxnLst>
            <a:rect l="0" t="0" r="r" b="b"/>
            <a:pathLst>
              <a:path w="21600" h="21600" extrusionOk="0">
                <a:moveTo>
                  <a:pt x="5400" y="3780"/>
                </a:moveTo>
                <a:lnTo>
                  <a:pt x="5400" y="15444"/>
                </a:lnTo>
                <a:cubicBezTo>
                  <a:pt x="4860" y="15228"/>
                  <a:pt x="4320" y="15120"/>
                  <a:pt x="3780" y="15120"/>
                </a:cubicBezTo>
                <a:cubicBezTo>
                  <a:pt x="1728" y="15120"/>
                  <a:pt x="0" y="16632"/>
                  <a:pt x="0" y="18360"/>
                </a:cubicBezTo>
                <a:cubicBezTo>
                  <a:pt x="0" y="20196"/>
                  <a:pt x="1728" y="21600"/>
                  <a:pt x="3780" y="21600"/>
                </a:cubicBezTo>
                <a:cubicBezTo>
                  <a:pt x="5832" y="21600"/>
                  <a:pt x="7560" y="20088"/>
                  <a:pt x="7560" y="18360"/>
                </a:cubicBezTo>
                <a:lnTo>
                  <a:pt x="7560" y="9828"/>
                </a:lnTo>
                <a:lnTo>
                  <a:pt x="19440" y="7128"/>
                </a:lnTo>
                <a:lnTo>
                  <a:pt x="19440" y="12204"/>
                </a:lnTo>
                <a:cubicBezTo>
                  <a:pt x="18900" y="11988"/>
                  <a:pt x="18360" y="11880"/>
                  <a:pt x="17820" y="11880"/>
                </a:cubicBezTo>
                <a:cubicBezTo>
                  <a:pt x="15768" y="11880"/>
                  <a:pt x="14040" y="13392"/>
                  <a:pt x="14040" y="15120"/>
                </a:cubicBezTo>
                <a:cubicBezTo>
                  <a:pt x="14040" y="16956"/>
                  <a:pt x="15768" y="18360"/>
                  <a:pt x="17820" y="18360"/>
                </a:cubicBezTo>
                <a:cubicBezTo>
                  <a:pt x="19872" y="18360"/>
                  <a:pt x="21600" y="16848"/>
                  <a:pt x="21600" y="15120"/>
                </a:cubicBezTo>
                <a:lnTo>
                  <a:pt x="21600" y="0"/>
                </a:lnTo>
                <a:close/>
                <a:moveTo>
                  <a:pt x="3780" y="19440"/>
                </a:moveTo>
                <a:cubicBezTo>
                  <a:pt x="2916" y="19440"/>
                  <a:pt x="2160" y="18900"/>
                  <a:pt x="2160" y="18360"/>
                </a:cubicBezTo>
                <a:cubicBezTo>
                  <a:pt x="2160" y="17712"/>
                  <a:pt x="2916" y="17280"/>
                  <a:pt x="3780" y="17280"/>
                </a:cubicBezTo>
                <a:cubicBezTo>
                  <a:pt x="4644" y="17280"/>
                  <a:pt x="5400" y="17712"/>
                  <a:pt x="5400" y="18360"/>
                </a:cubicBezTo>
                <a:cubicBezTo>
                  <a:pt x="5400" y="18900"/>
                  <a:pt x="4644" y="19440"/>
                  <a:pt x="3780" y="19440"/>
                </a:cubicBezTo>
                <a:close/>
                <a:moveTo>
                  <a:pt x="17820" y="16200"/>
                </a:moveTo>
                <a:cubicBezTo>
                  <a:pt x="16956" y="16200"/>
                  <a:pt x="16200" y="15660"/>
                  <a:pt x="16200" y="15120"/>
                </a:cubicBezTo>
                <a:cubicBezTo>
                  <a:pt x="16200" y="14472"/>
                  <a:pt x="16956" y="14040"/>
                  <a:pt x="17820" y="14040"/>
                </a:cubicBezTo>
                <a:cubicBezTo>
                  <a:pt x="18684" y="14040"/>
                  <a:pt x="19440" y="14580"/>
                  <a:pt x="19440" y="15120"/>
                </a:cubicBezTo>
                <a:cubicBezTo>
                  <a:pt x="19440" y="15660"/>
                  <a:pt x="18684" y="16200"/>
                  <a:pt x="17820" y="16200"/>
                </a:cubicBezTo>
                <a:close/>
                <a:moveTo>
                  <a:pt x="7560" y="5508"/>
                </a:moveTo>
                <a:lnTo>
                  <a:pt x="19440" y="2808"/>
                </a:lnTo>
                <a:lnTo>
                  <a:pt x="19440" y="4860"/>
                </a:lnTo>
                <a:lnTo>
                  <a:pt x="7560" y="756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10" name="Freeform 660"/>
          <p:cNvSpPr/>
          <p:nvPr/>
        </p:nvSpPr>
        <p:spPr>
          <a:xfrm>
            <a:off x="12611100" y="3615725"/>
            <a:ext cx="497285" cy="621508"/>
          </a:xfrm>
          <a:custGeom>
            <a:avLst/>
            <a:gdLst/>
            <a:ahLst/>
            <a:cxnLst>
              <a:cxn ang="0">
                <a:pos x="wd2" y="hd2"/>
              </a:cxn>
              <a:cxn ang="5400000">
                <a:pos x="wd2" y="hd2"/>
              </a:cxn>
              <a:cxn ang="10800000">
                <a:pos x="wd2" y="hd2"/>
              </a:cxn>
              <a:cxn ang="16200000">
                <a:pos x="wd2" y="hd2"/>
              </a:cxn>
            </a:cxnLst>
            <a:rect l="0" t="0" r="r" b="b"/>
            <a:pathLst>
              <a:path w="21600" h="21600" extrusionOk="0">
                <a:moveTo>
                  <a:pt x="10791" y="0"/>
                </a:moveTo>
                <a:cubicBezTo>
                  <a:pt x="8497" y="0"/>
                  <a:pt x="6740" y="1406"/>
                  <a:pt x="6740" y="3241"/>
                </a:cubicBezTo>
                <a:cubicBezTo>
                  <a:pt x="6740" y="3781"/>
                  <a:pt x="6887" y="4313"/>
                  <a:pt x="7292" y="4745"/>
                </a:cubicBezTo>
                <a:cubicBezTo>
                  <a:pt x="3108" y="5933"/>
                  <a:pt x="0" y="9172"/>
                  <a:pt x="0" y="12952"/>
                </a:cubicBezTo>
                <a:cubicBezTo>
                  <a:pt x="0" y="17703"/>
                  <a:pt x="4854" y="21600"/>
                  <a:pt x="10791" y="21600"/>
                </a:cubicBezTo>
                <a:cubicBezTo>
                  <a:pt x="16729" y="21600"/>
                  <a:pt x="21600" y="17703"/>
                  <a:pt x="21600" y="12952"/>
                </a:cubicBezTo>
                <a:cubicBezTo>
                  <a:pt x="21600" y="10900"/>
                  <a:pt x="20657" y="9070"/>
                  <a:pt x="19307" y="7559"/>
                </a:cubicBezTo>
                <a:lnTo>
                  <a:pt x="19842" y="7131"/>
                </a:lnTo>
                <a:cubicBezTo>
                  <a:pt x="20381" y="6699"/>
                  <a:pt x="20381" y="6046"/>
                  <a:pt x="19842" y="5614"/>
                </a:cubicBezTo>
                <a:cubicBezTo>
                  <a:pt x="19302" y="5182"/>
                  <a:pt x="18485" y="5182"/>
                  <a:pt x="17945" y="5614"/>
                </a:cubicBezTo>
                <a:lnTo>
                  <a:pt x="17411" y="6041"/>
                </a:lnTo>
                <a:cubicBezTo>
                  <a:pt x="16466" y="5501"/>
                  <a:pt x="15526" y="5069"/>
                  <a:pt x="14446" y="4745"/>
                </a:cubicBezTo>
                <a:cubicBezTo>
                  <a:pt x="14716" y="4313"/>
                  <a:pt x="14842" y="3781"/>
                  <a:pt x="14842" y="3241"/>
                </a:cubicBezTo>
                <a:cubicBezTo>
                  <a:pt x="14842" y="1406"/>
                  <a:pt x="13086" y="0"/>
                  <a:pt x="10791" y="0"/>
                </a:cubicBezTo>
                <a:close/>
                <a:moveTo>
                  <a:pt x="10791" y="2166"/>
                </a:moveTo>
                <a:cubicBezTo>
                  <a:pt x="11601" y="2166"/>
                  <a:pt x="12153" y="2594"/>
                  <a:pt x="12153" y="3241"/>
                </a:cubicBezTo>
                <a:cubicBezTo>
                  <a:pt x="12153" y="3889"/>
                  <a:pt x="11601" y="4317"/>
                  <a:pt x="10791" y="4317"/>
                </a:cubicBezTo>
                <a:cubicBezTo>
                  <a:pt x="9982" y="4317"/>
                  <a:pt x="9447" y="3889"/>
                  <a:pt x="9447" y="3241"/>
                </a:cubicBezTo>
                <a:cubicBezTo>
                  <a:pt x="9447" y="2594"/>
                  <a:pt x="9982" y="2166"/>
                  <a:pt x="10791" y="2166"/>
                </a:cubicBezTo>
                <a:close/>
                <a:moveTo>
                  <a:pt x="10791" y="6483"/>
                </a:moveTo>
                <a:cubicBezTo>
                  <a:pt x="15245" y="6483"/>
                  <a:pt x="18893" y="9388"/>
                  <a:pt x="18894" y="12952"/>
                </a:cubicBezTo>
                <a:cubicBezTo>
                  <a:pt x="18894" y="16515"/>
                  <a:pt x="15245" y="19434"/>
                  <a:pt x="10791" y="19434"/>
                </a:cubicBezTo>
                <a:cubicBezTo>
                  <a:pt x="6338" y="19434"/>
                  <a:pt x="2706" y="16515"/>
                  <a:pt x="2706" y="12952"/>
                </a:cubicBezTo>
                <a:cubicBezTo>
                  <a:pt x="2706" y="9388"/>
                  <a:pt x="6338" y="6483"/>
                  <a:pt x="10791" y="6483"/>
                </a:cubicBezTo>
                <a:close/>
                <a:moveTo>
                  <a:pt x="10791" y="7559"/>
                </a:moveTo>
                <a:cubicBezTo>
                  <a:pt x="9982" y="7559"/>
                  <a:pt x="9447" y="7987"/>
                  <a:pt x="9447" y="8634"/>
                </a:cubicBezTo>
                <a:lnTo>
                  <a:pt x="9447" y="12952"/>
                </a:lnTo>
                <a:cubicBezTo>
                  <a:pt x="9447" y="13600"/>
                  <a:pt x="9982" y="14041"/>
                  <a:pt x="10791" y="14041"/>
                </a:cubicBezTo>
                <a:cubicBezTo>
                  <a:pt x="11601" y="14041"/>
                  <a:pt x="12153" y="13600"/>
                  <a:pt x="12153" y="12952"/>
                </a:cubicBezTo>
                <a:lnTo>
                  <a:pt x="12153" y="8634"/>
                </a:lnTo>
                <a:cubicBezTo>
                  <a:pt x="12153" y="7987"/>
                  <a:pt x="11601" y="7559"/>
                  <a:pt x="10791" y="7559"/>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11" name="Freeform 663"/>
          <p:cNvSpPr/>
          <p:nvPr/>
        </p:nvSpPr>
        <p:spPr>
          <a:xfrm>
            <a:off x="13946584" y="3615725"/>
            <a:ext cx="496888" cy="621508"/>
          </a:xfrm>
          <a:custGeom>
            <a:avLst/>
            <a:gdLst/>
            <a:ahLst/>
            <a:cxnLst>
              <a:cxn ang="0">
                <a:pos x="wd2" y="hd2"/>
              </a:cxn>
              <a:cxn ang="5400000">
                <a:pos x="wd2" y="hd2"/>
              </a:cxn>
              <a:cxn ang="10800000">
                <a:pos x="wd2" y="hd2"/>
              </a:cxn>
              <a:cxn ang="16200000">
                <a:pos x="wd2" y="hd2"/>
              </a:cxn>
            </a:cxnLst>
            <a:rect l="0" t="0" r="r" b="b"/>
            <a:pathLst>
              <a:path w="21600" h="21600" extrusionOk="0">
                <a:moveTo>
                  <a:pt x="8091" y="0"/>
                </a:moveTo>
                <a:cubicBezTo>
                  <a:pt x="7281" y="0"/>
                  <a:pt x="6746" y="428"/>
                  <a:pt x="6746" y="1076"/>
                </a:cubicBezTo>
                <a:cubicBezTo>
                  <a:pt x="6746" y="1724"/>
                  <a:pt x="7281" y="2166"/>
                  <a:pt x="8091" y="2166"/>
                </a:cubicBezTo>
                <a:lnTo>
                  <a:pt x="9454" y="2166"/>
                </a:lnTo>
                <a:lnTo>
                  <a:pt x="9454" y="4428"/>
                </a:lnTo>
                <a:cubicBezTo>
                  <a:pt x="4187" y="4967"/>
                  <a:pt x="0" y="8525"/>
                  <a:pt x="0" y="12952"/>
                </a:cubicBezTo>
                <a:cubicBezTo>
                  <a:pt x="0" y="17703"/>
                  <a:pt x="4858" y="21600"/>
                  <a:pt x="10800" y="21600"/>
                </a:cubicBezTo>
                <a:cubicBezTo>
                  <a:pt x="16743" y="21600"/>
                  <a:pt x="21600" y="17703"/>
                  <a:pt x="21600" y="12952"/>
                </a:cubicBezTo>
                <a:cubicBezTo>
                  <a:pt x="21600" y="10360"/>
                  <a:pt x="20256" y="8091"/>
                  <a:pt x="17960" y="6579"/>
                </a:cubicBezTo>
                <a:lnTo>
                  <a:pt x="18495" y="6152"/>
                </a:lnTo>
                <a:cubicBezTo>
                  <a:pt x="19035" y="5720"/>
                  <a:pt x="19035" y="5080"/>
                  <a:pt x="18495" y="4648"/>
                </a:cubicBezTo>
                <a:cubicBezTo>
                  <a:pt x="17954" y="4216"/>
                  <a:pt x="17154" y="4216"/>
                  <a:pt x="16614" y="4648"/>
                </a:cubicBezTo>
                <a:lnTo>
                  <a:pt x="15803" y="5297"/>
                </a:lnTo>
                <a:cubicBezTo>
                  <a:pt x="14723" y="4865"/>
                  <a:pt x="13496" y="4536"/>
                  <a:pt x="12146" y="4428"/>
                </a:cubicBezTo>
                <a:lnTo>
                  <a:pt x="12146" y="2166"/>
                </a:lnTo>
                <a:lnTo>
                  <a:pt x="13509" y="2166"/>
                </a:lnTo>
                <a:cubicBezTo>
                  <a:pt x="14319" y="2166"/>
                  <a:pt x="14854" y="1724"/>
                  <a:pt x="14854" y="1076"/>
                </a:cubicBezTo>
                <a:cubicBezTo>
                  <a:pt x="14854" y="428"/>
                  <a:pt x="14319" y="0"/>
                  <a:pt x="13509" y="0"/>
                </a:cubicBezTo>
                <a:lnTo>
                  <a:pt x="8091" y="0"/>
                </a:lnTo>
                <a:close/>
                <a:moveTo>
                  <a:pt x="10800" y="6483"/>
                </a:moveTo>
                <a:cubicBezTo>
                  <a:pt x="15257" y="6483"/>
                  <a:pt x="18909" y="9388"/>
                  <a:pt x="18909" y="12952"/>
                </a:cubicBezTo>
                <a:cubicBezTo>
                  <a:pt x="18909" y="16515"/>
                  <a:pt x="15257" y="19434"/>
                  <a:pt x="10800" y="19434"/>
                </a:cubicBezTo>
                <a:cubicBezTo>
                  <a:pt x="6343" y="19434"/>
                  <a:pt x="2691" y="16515"/>
                  <a:pt x="2691" y="12952"/>
                </a:cubicBezTo>
                <a:cubicBezTo>
                  <a:pt x="2691" y="9388"/>
                  <a:pt x="6343" y="6483"/>
                  <a:pt x="10800" y="6483"/>
                </a:cubicBezTo>
                <a:close/>
                <a:moveTo>
                  <a:pt x="10800" y="7559"/>
                </a:moveTo>
                <a:cubicBezTo>
                  <a:pt x="9990" y="7559"/>
                  <a:pt x="9454" y="7987"/>
                  <a:pt x="9454" y="8634"/>
                </a:cubicBezTo>
                <a:lnTo>
                  <a:pt x="9454" y="12952"/>
                </a:lnTo>
                <a:cubicBezTo>
                  <a:pt x="9454" y="13600"/>
                  <a:pt x="9990" y="14041"/>
                  <a:pt x="10800" y="14041"/>
                </a:cubicBezTo>
                <a:cubicBezTo>
                  <a:pt x="11610" y="14041"/>
                  <a:pt x="12146" y="13600"/>
                  <a:pt x="12146" y="12952"/>
                </a:cubicBezTo>
                <a:lnTo>
                  <a:pt x="12146" y="8634"/>
                </a:lnTo>
                <a:cubicBezTo>
                  <a:pt x="12146" y="7987"/>
                  <a:pt x="11610" y="7559"/>
                  <a:pt x="10800" y="7559"/>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12" name="Graphic 345"/>
          <p:cNvSpPr/>
          <p:nvPr/>
        </p:nvSpPr>
        <p:spPr>
          <a:xfrm>
            <a:off x="15219646" y="3615708"/>
            <a:ext cx="624487" cy="621380"/>
          </a:xfrm>
          <a:custGeom>
            <a:avLst/>
            <a:gdLst/>
            <a:ahLst/>
            <a:cxnLst>
              <a:cxn ang="0">
                <a:pos x="wd2" y="hd2"/>
              </a:cxn>
              <a:cxn ang="5400000">
                <a:pos x="wd2" y="hd2"/>
              </a:cxn>
              <a:cxn ang="10800000">
                <a:pos x="wd2" y="hd2"/>
              </a:cxn>
              <a:cxn ang="16200000">
                <a:pos x="wd2" y="hd2"/>
              </a:cxn>
            </a:cxnLst>
            <a:rect l="0" t="0" r="r" b="b"/>
            <a:pathLst>
              <a:path w="21600" h="21600" extrusionOk="0">
                <a:moveTo>
                  <a:pt x="15367" y="4644"/>
                </a:moveTo>
                <a:lnTo>
                  <a:pt x="14937" y="5076"/>
                </a:lnTo>
                <a:cubicBezTo>
                  <a:pt x="13218" y="3780"/>
                  <a:pt x="10961" y="3456"/>
                  <a:pt x="8919" y="3996"/>
                </a:cubicBezTo>
                <a:lnTo>
                  <a:pt x="4836" y="0"/>
                </a:lnTo>
                <a:lnTo>
                  <a:pt x="0" y="4860"/>
                </a:lnTo>
                <a:lnTo>
                  <a:pt x="3976" y="8856"/>
                </a:lnTo>
                <a:cubicBezTo>
                  <a:pt x="3331" y="11232"/>
                  <a:pt x="3869" y="13932"/>
                  <a:pt x="5803" y="15768"/>
                </a:cubicBezTo>
                <a:cubicBezTo>
                  <a:pt x="7630" y="17604"/>
                  <a:pt x="10316" y="18252"/>
                  <a:pt x="12681" y="17604"/>
                </a:cubicBezTo>
                <a:lnTo>
                  <a:pt x="16657" y="21600"/>
                </a:lnTo>
                <a:lnTo>
                  <a:pt x="21600" y="16632"/>
                </a:lnTo>
                <a:lnTo>
                  <a:pt x="17624" y="12636"/>
                </a:lnTo>
                <a:cubicBezTo>
                  <a:pt x="18161" y="10584"/>
                  <a:pt x="17839" y="8316"/>
                  <a:pt x="16549" y="6588"/>
                </a:cubicBezTo>
                <a:lnTo>
                  <a:pt x="16979" y="6156"/>
                </a:lnTo>
                <a:cubicBezTo>
                  <a:pt x="17409" y="5724"/>
                  <a:pt x="17409" y="5076"/>
                  <a:pt x="16979" y="4644"/>
                </a:cubicBezTo>
                <a:cubicBezTo>
                  <a:pt x="16442" y="4212"/>
                  <a:pt x="15797" y="4212"/>
                  <a:pt x="15367" y="4644"/>
                </a:cubicBezTo>
                <a:close/>
                <a:moveTo>
                  <a:pt x="3009" y="4860"/>
                </a:moveTo>
                <a:lnTo>
                  <a:pt x="4836" y="3024"/>
                </a:lnTo>
                <a:lnTo>
                  <a:pt x="6770" y="4968"/>
                </a:lnTo>
                <a:cubicBezTo>
                  <a:pt x="6448" y="5184"/>
                  <a:pt x="6125" y="5508"/>
                  <a:pt x="5803" y="5832"/>
                </a:cubicBezTo>
                <a:cubicBezTo>
                  <a:pt x="5481" y="6156"/>
                  <a:pt x="5158" y="6480"/>
                  <a:pt x="4943" y="6804"/>
                </a:cubicBezTo>
                <a:close/>
                <a:moveTo>
                  <a:pt x="18484" y="16740"/>
                </a:moveTo>
                <a:lnTo>
                  <a:pt x="16657" y="18576"/>
                </a:lnTo>
                <a:lnTo>
                  <a:pt x="14722" y="16632"/>
                </a:lnTo>
                <a:cubicBezTo>
                  <a:pt x="15045" y="16416"/>
                  <a:pt x="15367" y="16092"/>
                  <a:pt x="15690" y="15768"/>
                </a:cubicBezTo>
                <a:cubicBezTo>
                  <a:pt x="16012" y="15444"/>
                  <a:pt x="16334" y="15120"/>
                  <a:pt x="16549" y="14796"/>
                </a:cubicBezTo>
                <a:close/>
                <a:moveTo>
                  <a:pt x="14185" y="14256"/>
                </a:moveTo>
                <a:cubicBezTo>
                  <a:pt x="12251" y="16200"/>
                  <a:pt x="9134" y="16200"/>
                  <a:pt x="7307" y="14256"/>
                </a:cubicBezTo>
                <a:cubicBezTo>
                  <a:pt x="5481" y="12312"/>
                  <a:pt x="5373" y="9288"/>
                  <a:pt x="7307" y="7344"/>
                </a:cubicBezTo>
                <a:cubicBezTo>
                  <a:pt x="9242" y="5400"/>
                  <a:pt x="12358" y="5400"/>
                  <a:pt x="14185" y="7344"/>
                </a:cubicBezTo>
                <a:cubicBezTo>
                  <a:pt x="16012" y="9288"/>
                  <a:pt x="16119" y="12312"/>
                  <a:pt x="14185" y="14256"/>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13" name="Freeform 667"/>
          <p:cNvSpPr/>
          <p:nvPr/>
        </p:nvSpPr>
        <p:spPr>
          <a:xfrm>
            <a:off x="16570325" y="3615725"/>
            <a:ext cx="590550" cy="621508"/>
          </a:xfrm>
          <a:custGeom>
            <a:avLst/>
            <a:gdLst/>
            <a:ahLst/>
            <a:cxnLst>
              <a:cxn ang="0">
                <a:pos x="wd2" y="hd2"/>
              </a:cxn>
              <a:cxn ang="5400000">
                <a:pos x="wd2" y="hd2"/>
              </a:cxn>
              <a:cxn ang="10800000">
                <a:pos x="wd2" y="hd2"/>
              </a:cxn>
              <a:cxn ang="16200000">
                <a:pos x="wd2" y="hd2"/>
              </a:cxn>
            </a:cxnLst>
            <a:rect l="0" t="0" r="r" b="b"/>
            <a:pathLst>
              <a:path w="21600" h="21600" extrusionOk="0">
                <a:moveTo>
                  <a:pt x="4558" y="0"/>
                </a:moveTo>
                <a:lnTo>
                  <a:pt x="4558" y="1076"/>
                </a:lnTo>
                <a:lnTo>
                  <a:pt x="2279" y="1076"/>
                </a:lnTo>
                <a:cubicBezTo>
                  <a:pt x="1029" y="1076"/>
                  <a:pt x="0" y="2054"/>
                  <a:pt x="0" y="3241"/>
                </a:cubicBezTo>
                <a:lnTo>
                  <a:pt x="0" y="19434"/>
                </a:lnTo>
                <a:lnTo>
                  <a:pt x="7955" y="19434"/>
                </a:lnTo>
                <a:lnTo>
                  <a:pt x="7955" y="17283"/>
                </a:lnTo>
                <a:lnTo>
                  <a:pt x="2279" y="17283"/>
                </a:lnTo>
                <a:lnTo>
                  <a:pt x="2279" y="7559"/>
                </a:lnTo>
                <a:lnTo>
                  <a:pt x="19321" y="7559"/>
                </a:lnTo>
                <a:lnTo>
                  <a:pt x="19321" y="15117"/>
                </a:lnTo>
                <a:lnTo>
                  <a:pt x="21600" y="15117"/>
                </a:lnTo>
                <a:lnTo>
                  <a:pt x="21600" y="3241"/>
                </a:lnTo>
                <a:cubicBezTo>
                  <a:pt x="21600" y="2054"/>
                  <a:pt x="20571" y="1076"/>
                  <a:pt x="19321" y="1076"/>
                </a:cubicBezTo>
                <a:lnTo>
                  <a:pt x="17056" y="1076"/>
                </a:lnTo>
                <a:lnTo>
                  <a:pt x="17056" y="0"/>
                </a:lnTo>
                <a:lnTo>
                  <a:pt x="14777" y="0"/>
                </a:lnTo>
                <a:lnTo>
                  <a:pt x="14777" y="1076"/>
                </a:lnTo>
                <a:lnTo>
                  <a:pt x="6823" y="1076"/>
                </a:lnTo>
                <a:lnTo>
                  <a:pt x="6823" y="0"/>
                </a:lnTo>
                <a:lnTo>
                  <a:pt x="4558" y="0"/>
                </a:lnTo>
                <a:close/>
                <a:moveTo>
                  <a:pt x="2279" y="3241"/>
                </a:moveTo>
                <a:lnTo>
                  <a:pt x="4558" y="3241"/>
                </a:lnTo>
                <a:lnTo>
                  <a:pt x="4558" y="4317"/>
                </a:lnTo>
                <a:lnTo>
                  <a:pt x="6823" y="4317"/>
                </a:lnTo>
                <a:lnTo>
                  <a:pt x="6823" y="3241"/>
                </a:lnTo>
                <a:lnTo>
                  <a:pt x="14777" y="3241"/>
                </a:lnTo>
                <a:lnTo>
                  <a:pt x="14777" y="4317"/>
                </a:lnTo>
                <a:lnTo>
                  <a:pt x="17056" y="4317"/>
                </a:lnTo>
                <a:lnTo>
                  <a:pt x="17056" y="3241"/>
                </a:lnTo>
                <a:lnTo>
                  <a:pt x="19321" y="3241"/>
                </a:lnTo>
                <a:lnTo>
                  <a:pt x="19321" y="5393"/>
                </a:lnTo>
                <a:lnTo>
                  <a:pt x="2279" y="5393"/>
                </a:lnTo>
                <a:lnTo>
                  <a:pt x="2279" y="3241"/>
                </a:lnTo>
                <a:close/>
                <a:moveTo>
                  <a:pt x="14777" y="8634"/>
                </a:moveTo>
                <a:cubicBezTo>
                  <a:pt x="12846" y="8634"/>
                  <a:pt x="11366" y="10040"/>
                  <a:pt x="11366" y="11876"/>
                </a:cubicBezTo>
                <a:cubicBezTo>
                  <a:pt x="11366" y="13711"/>
                  <a:pt x="12846" y="15117"/>
                  <a:pt x="14777" y="15117"/>
                </a:cubicBezTo>
                <a:cubicBezTo>
                  <a:pt x="16709" y="15117"/>
                  <a:pt x="18189" y="13711"/>
                  <a:pt x="18189" y="11876"/>
                </a:cubicBezTo>
                <a:cubicBezTo>
                  <a:pt x="18189" y="10040"/>
                  <a:pt x="16709" y="8634"/>
                  <a:pt x="14777" y="8634"/>
                </a:cubicBezTo>
                <a:close/>
                <a:moveTo>
                  <a:pt x="14777" y="15117"/>
                </a:moveTo>
                <a:cubicBezTo>
                  <a:pt x="11596" y="15117"/>
                  <a:pt x="9102" y="17487"/>
                  <a:pt x="9102" y="20510"/>
                </a:cubicBezTo>
                <a:lnTo>
                  <a:pt x="9102" y="21600"/>
                </a:lnTo>
                <a:lnTo>
                  <a:pt x="20468" y="21600"/>
                </a:lnTo>
                <a:lnTo>
                  <a:pt x="20468" y="20510"/>
                </a:lnTo>
                <a:cubicBezTo>
                  <a:pt x="20468" y="17487"/>
                  <a:pt x="17959" y="15117"/>
                  <a:pt x="14777" y="15117"/>
                </a:cubicBezTo>
                <a:close/>
                <a:moveTo>
                  <a:pt x="14777" y="10800"/>
                </a:moveTo>
                <a:cubicBezTo>
                  <a:pt x="15459" y="10800"/>
                  <a:pt x="15910" y="11228"/>
                  <a:pt x="15910" y="11876"/>
                </a:cubicBezTo>
                <a:cubicBezTo>
                  <a:pt x="15910" y="12524"/>
                  <a:pt x="15459" y="12952"/>
                  <a:pt x="14777" y="12952"/>
                </a:cubicBezTo>
                <a:cubicBezTo>
                  <a:pt x="14096" y="12952"/>
                  <a:pt x="13645" y="12524"/>
                  <a:pt x="13645" y="11876"/>
                </a:cubicBezTo>
                <a:cubicBezTo>
                  <a:pt x="13645" y="11228"/>
                  <a:pt x="14096" y="10800"/>
                  <a:pt x="14777" y="10800"/>
                </a:cubicBezTo>
                <a:close/>
                <a:moveTo>
                  <a:pt x="14777" y="17269"/>
                </a:moveTo>
                <a:cubicBezTo>
                  <a:pt x="16255" y="17269"/>
                  <a:pt x="17502" y="18139"/>
                  <a:pt x="17956" y="19434"/>
                </a:cubicBezTo>
                <a:lnTo>
                  <a:pt x="11598" y="19434"/>
                </a:lnTo>
                <a:cubicBezTo>
                  <a:pt x="12053" y="18139"/>
                  <a:pt x="13300" y="17269"/>
                  <a:pt x="14777" y="17269"/>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14" name="Freeform 671"/>
          <p:cNvSpPr/>
          <p:nvPr/>
        </p:nvSpPr>
        <p:spPr>
          <a:xfrm>
            <a:off x="17890331" y="3615725"/>
            <a:ext cx="621507" cy="62150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1" y="0"/>
                  <a:pt x="0" y="4861"/>
                  <a:pt x="0" y="10800"/>
                </a:cubicBezTo>
                <a:cubicBezTo>
                  <a:pt x="0" y="16739"/>
                  <a:pt x="4861" y="21600"/>
                  <a:pt x="10800" y="21600"/>
                </a:cubicBezTo>
                <a:cubicBezTo>
                  <a:pt x="16739" y="21600"/>
                  <a:pt x="21600" y="16739"/>
                  <a:pt x="21600" y="10800"/>
                </a:cubicBezTo>
                <a:lnTo>
                  <a:pt x="19434" y="10800"/>
                </a:lnTo>
                <a:cubicBezTo>
                  <a:pt x="19434" y="15551"/>
                  <a:pt x="15551" y="19434"/>
                  <a:pt x="10800" y="19434"/>
                </a:cubicBezTo>
                <a:cubicBezTo>
                  <a:pt x="6049" y="19434"/>
                  <a:pt x="2165" y="15551"/>
                  <a:pt x="2166" y="10800"/>
                </a:cubicBezTo>
                <a:cubicBezTo>
                  <a:pt x="2166" y="6049"/>
                  <a:pt x="6049" y="2166"/>
                  <a:pt x="10800" y="2166"/>
                </a:cubicBezTo>
                <a:cubicBezTo>
                  <a:pt x="13499" y="2166"/>
                  <a:pt x="15870" y="3342"/>
                  <a:pt x="17490" y="5393"/>
                </a:cubicBezTo>
                <a:lnTo>
                  <a:pt x="14041" y="5393"/>
                </a:lnTo>
                <a:lnTo>
                  <a:pt x="14041" y="7559"/>
                </a:lnTo>
                <a:lnTo>
                  <a:pt x="20510" y="7559"/>
                </a:lnTo>
                <a:lnTo>
                  <a:pt x="20510" y="1076"/>
                </a:lnTo>
                <a:lnTo>
                  <a:pt x="18359" y="1076"/>
                </a:lnTo>
                <a:lnTo>
                  <a:pt x="18359" y="3131"/>
                </a:lnTo>
                <a:cubicBezTo>
                  <a:pt x="16415" y="1187"/>
                  <a:pt x="13716" y="0"/>
                  <a:pt x="10800" y="0"/>
                </a:cubicBezTo>
                <a:close/>
                <a:moveTo>
                  <a:pt x="10800" y="4317"/>
                </a:moveTo>
                <a:cubicBezTo>
                  <a:pt x="10152" y="4317"/>
                  <a:pt x="9724" y="4745"/>
                  <a:pt x="9724" y="5393"/>
                </a:cubicBezTo>
                <a:lnTo>
                  <a:pt x="9724" y="9724"/>
                </a:lnTo>
                <a:lnTo>
                  <a:pt x="7559" y="9724"/>
                </a:lnTo>
                <a:cubicBezTo>
                  <a:pt x="6911" y="9724"/>
                  <a:pt x="6483" y="10152"/>
                  <a:pt x="6483" y="10800"/>
                </a:cubicBezTo>
                <a:cubicBezTo>
                  <a:pt x="6483" y="11448"/>
                  <a:pt x="6911" y="11876"/>
                  <a:pt x="7559" y="11876"/>
                </a:cubicBezTo>
                <a:lnTo>
                  <a:pt x="10800" y="11876"/>
                </a:lnTo>
                <a:cubicBezTo>
                  <a:pt x="11448" y="11876"/>
                  <a:pt x="11876" y="11448"/>
                  <a:pt x="11876" y="10800"/>
                </a:cubicBezTo>
                <a:lnTo>
                  <a:pt x="11876" y="5393"/>
                </a:lnTo>
                <a:cubicBezTo>
                  <a:pt x="11876" y="4745"/>
                  <a:pt x="11448" y="4317"/>
                  <a:pt x="10800" y="4317"/>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15" name="Freeform 674"/>
          <p:cNvSpPr/>
          <p:nvPr/>
        </p:nvSpPr>
        <p:spPr>
          <a:xfrm>
            <a:off x="19225815" y="3615725"/>
            <a:ext cx="621110" cy="621508"/>
          </a:xfrm>
          <a:custGeom>
            <a:avLst/>
            <a:gdLst/>
            <a:ahLst/>
            <a:cxnLst>
              <a:cxn ang="0">
                <a:pos x="wd2" y="hd2"/>
              </a:cxn>
              <a:cxn ang="5400000">
                <a:pos x="wd2" y="hd2"/>
              </a:cxn>
              <a:cxn ang="10800000">
                <a:pos x="wd2" y="hd2"/>
              </a:cxn>
              <a:cxn ang="16200000">
                <a:pos x="wd2" y="hd2"/>
              </a:cxn>
            </a:cxnLst>
            <a:rect l="0" t="0" r="r" b="b"/>
            <a:pathLst>
              <a:path w="21600" h="21600" extrusionOk="0">
                <a:moveTo>
                  <a:pt x="10793" y="0"/>
                </a:moveTo>
                <a:cubicBezTo>
                  <a:pt x="7876" y="0"/>
                  <a:pt x="5174" y="1187"/>
                  <a:pt x="3230" y="3131"/>
                </a:cubicBezTo>
                <a:lnTo>
                  <a:pt x="3230" y="1076"/>
                </a:lnTo>
                <a:lnTo>
                  <a:pt x="1077" y="1076"/>
                </a:lnTo>
                <a:lnTo>
                  <a:pt x="1077" y="7559"/>
                </a:lnTo>
                <a:lnTo>
                  <a:pt x="7563" y="7559"/>
                </a:lnTo>
                <a:lnTo>
                  <a:pt x="7563" y="5393"/>
                </a:lnTo>
                <a:lnTo>
                  <a:pt x="4099" y="5393"/>
                </a:lnTo>
                <a:cubicBezTo>
                  <a:pt x="5720" y="3341"/>
                  <a:pt x="8092" y="2166"/>
                  <a:pt x="10793" y="2166"/>
                </a:cubicBezTo>
                <a:cubicBezTo>
                  <a:pt x="15547" y="2166"/>
                  <a:pt x="19447" y="6049"/>
                  <a:pt x="19447" y="10800"/>
                </a:cubicBezTo>
                <a:cubicBezTo>
                  <a:pt x="19447" y="15551"/>
                  <a:pt x="15547" y="19434"/>
                  <a:pt x="10793" y="19434"/>
                </a:cubicBezTo>
                <a:cubicBezTo>
                  <a:pt x="6039" y="19434"/>
                  <a:pt x="2153" y="15551"/>
                  <a:pt x="2153" y="10800"/>
                </a:cubicBezTo>
                <a:lnTo>
                  <a:pt x="0" y="10800"/>
                </a:lnTo>
                <a:cubicBezTo>
                  <a:pt x="0" y="16739"/>
                  <a:pt x="4851" y="21600"/>
                  <a:pt x="10793" y="21600"/>
                </a:cubicBezTo>
                <a:cubicBezTo>
                  <a:pt x="16736" y="21600"/>
                  <a:pt x="21600" y="16739"/>
                  <a:pt x="21600" y="10800"/>
                </a:cubicBezTo>
                <a:cubicBezTo>
                  <a:pt x="21600" y="4861"/>
                  <a:pt x="16736" y="0"/>
                  <a:pt x="10793" y="0"/>
                </a:cubicBezTo>
                <a:close/>
                <a:moveTo>
                  <a:pt x="10793" y="4317"/>
                </a:moveTo>
                <a:cubicBezTo>
                  <a:pt x="10145" y="4317"/>
                  <a:pt x="9716" y="4745"/>
                  <a:pt x="9716" y="5393"/>
                </a:cubicBezTo>
                <a:lnTo>
                  <a:pt x="9716" y="9724"/>
                </a:lnTo>
                <a:lnTo>
                  <a:pt x="7563" y="9724"/>
                </a:lnTo>
                <a:cubicBezTo>
                  <a:pt x="6915" y="9724"/>
                  <a:pt x="6473" y="10152"/>
                  <a:pt x="6473" y="10800"/>
                </a:cubicBezTo>
                <a:cubicBezTo>
                  <a:pt x="6473" y="11448"/>
                  <a:pt x="6915" y="11876"/>
                  <a:pt x="7563" y="11876"/>
                </a:cubicBezTo>
                <a:lnTo>
                  <a:pt x="10793" y="11876"/>
                </a:lnTo>
                <a:cubicBezTo>
                  <a:pt x="11441" y="11876"/>
                  <a:pt x="11883" y="11448"/>
                  <a:pt x="11883" y="10800"/>
                </a:cubicBezTo>
                <a:lnTo>
                  <a:pt x="11883" y="5393"/>
                </a:lnTo>
                <a:cubicBezTo>
                  <a:pt x="11883" y="4745"/>
                  <a:pt x="11441" y="4317"/>
                  <a:pt x="10793" y="4317"/>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16" name="Freeform 677"/>
          <p:cNvSpPr/>
          <p:nvPr/>
        </p:nvSpPr>
        <p:spPr>
          <a:xfrm>
            <a:off x="20559431" y="3614155"/>
            <a:ext cx="624429" cy="622070"/>
          </a:xfrm>
          <a:custGeom>
            <a:avLst/>
            <a:gdLst/>
            <a:ahLst/>
            <a:cxnLst>
              <a:cxn ang="0">
                <a:pos x="wd2" y="hd2"/>
              </a:cxn>
              <a:cxn ang="5400000">
                <a:pos x="wd2" y="hd2"/>
              </a:cxn>
              <a:cxn ang="10800000">
                <a:pos x="wd2" y="hd2"/>
              </a:cxn>
              <a:cxn ang="16200000">
                <a:pos x="wd2" y="hd2"/>
              </a:cxn>
            </a:cxnLst>
            <a:rect l="0" t="0" r="r" b="b"/>
            <a:pathLst>
              <a:path w="20674" h="20898" extrusionOk="0">
                <a:moveTo>
                  <a:pt x="16000" y="0"/>
                </a:moveTo>
                <a:cubicBezTo>
                  <a:pt x="14817" y="0"/>
                  <a:pt x="13628" y="474"/>
                  <a:pt x="12702" y="1414"/>
                </a:cubicBezTo>
                <a:cubicBezTo>
                  <a:pt x="11982" y="1205"/>
                  <a:pt x="11160" y="1094"/>
                  <a:pt x="10337" y="1094"/>
                </a:cubicBezTo>
                <a:cubicBezTo>
                  <a:pt x="9514" y="1094"/>
                  <a:pt x="8692" y="1205"/>
                  <a:pt x="7972" y="1414"/>
                </a:cubicBezTo>
                <a:cubicBezTo>
                  <a:pt x="6120" y="-465"/>
                  <a:pt x="3240" y="-361"/>
                  <a:pt x="1389" y="1414"/>
                </a:cubicBezTo>
                <a:cubicBezTo>
                  <a:pt x="-463" y="3292"/>
                  <a:pt x="-463" y="6215"/>
                  <a:pt x="1389" y="8094"/>
                </a:cubicBezTo>
                <a:cubicBezTo>
                  <a:pt x="1183" y="8824"/>
                  <a:pt x="1073" y="9658"/>
                  <a:pt x="1073" y="10493"/>
                </a:cubicBezTo>
                <a:cubicBezTo>
                  <a:pt x="1073" y="13729"/>
                  <a:pt x="2720" y="16650"/>
                  <a:pt x="5291" y="18320"/>
                </a:cubicBezTo>
                <a:lnTo>
                  <a:pt x="4476" y="19160"/>
                </a:lnTo>
                <a:cubicBezTo>
                  <a:pt x="4065" y="19577"/>
                  <a:pt x="4065" y="20196"/>
                  <a:pt x="4476" y="20613"/>
                </a:cubicBezTo>
                <a:cubicBezTo>
                  <a:pt x="4682" y="20822"/>
                  <a:pt x="5291" y="21135"/>
                  <a:pt x="5909" y="20613"/>
                </a:cubicBezTo>
                <a:lnTo>
                  <a:pt x="7249" y="19360"/>
                </a:lnTo>
                <a:cubicBezTo>
                  <a:pt x="8278" y="19673"/>
                  <a:pt x="9308" y="19880"/>
                  <a:pt x="10337" y="19880"/>
                </a:cubicBezTo>
                <a:cubicBezTo>
                  <a:pt x="11674" y="19880"/>
                  <a:pt x="12911" y="19577"/>
                  <a:pt x="14042" y="19160"/>
                </a:cubicBezTo>
                <a:lnTo>
                  <a:pt x="15475" y="20613"/>
                </a:lnTo>
                <a:cubicBezTo>
                  <a:pt x="16092" y="21135"/>
                  <a:pt x="16714" y="20822"/>
                  <a:pt x="16920" y="20613"/>
                </a:cubicBezTo>
                <a:cubicBezTo>
                  <a:pt x="17332" y="20196"/>
                  <a:pt x="17332" y="19577"/>
                  <a:pt x="16920" y="19160"/>
                </a:cubicBezTo>
                <a:lnTo>
                  <a:pt x="15790" y="18000"/>
                </a:lnTo>
                <a:cubicBezTo>
                  <a:pt x="18156" y="16330"/>
                  <a:pt x="19601" y="13625"/>
                  <a:pt x="19601" y="10493"/>
                </a:cubicBezTo>
                <a:cubicBezTo>
                  <a:pt x="19601" y="9658"/>
                  <a:pt x="19491" y="8824"/>
                  <a:pt x="19285" y="8094"/>
                </a:cubicBezTo>
                <a:cubicBezTo>
                  <a:pt x="21137" y="6215"/>
                  <a:pt x="21137" y="3292"/>
                  <a:pt x="19285" y="1414"/>
                </a:cubicBezTo>
                <a:cubicBezTo>
                  <a:pt x="18360" y="474"/>
                  <a:pt x="17183" y="0"/>
                  <a:pt x="16000" y="0"/>
                </a:cubicBezTo>
                <a:close/>
                <a:moveTo>
                  <a:pt x="4989" y="2147"/>
                </a:moveTo>
                <a:cubicBezTo>
                  <a:pt x="5238" y="2175"/>
                  <a:pt x="5480" y="2243"/>
                  <a:pt x="5712" y="2347"/>
                </a:cubicBezTo>
                <a:cubicBezTo>
                  <a:pt x="4272" y="3182"/>
                  <a:pt x="3131" y="4339"/>
                  <a:pt x="2308" y="5800"/>
                </a:cubicBezTo>
                <a:cubicBezTo>
                  <a:pt x="1897" y="4861"/>
                  <a:pt x="2114" y="3702"/>
                  <a:pt x="2834" y="2867"/>
                </a:cubicBezTo>
                <a:cubicBezTo>
                  <a:pt x="3451" y="2319"/>
                  <a:pt x="4242" y="2064"/>
                  <a:pt x="4989" y="2147"/>
                </a:cubicBezTo>
                <a:close/>
                <a:moveTo>
                  <a:pt x="15685" y="2147"/>
                </a:moveTo>
                <a:cubicBezTo>
                  <a:pt x="16432" y="2064"/>
                  <a:pt x="17236" y="2319"/>
                  <a:pt x="17853" y="2867"/>
                </a:cubicBezTo>
                <a:cubicBezTo>
                  <a:pt x="18367" y="3389"/>
                  <a:pt x="18880" y="4548"/>
                  <a:pt x="18366" y="5800"/>
                </a:cubicBezTo>
                <a:cubicBezTo>
                  <a:pt x="17543" y="4339"/>
                  <a:pt x="16402" y="3182"/>
                  <a:pt x="14962" y="2347"/>
                </a:cubicBezTo>
                <a:cubicBezTo>
                  <a:pt x="15194" y="2243"/>
                  <a:pt x="15436" y="2175"/>
                  <a:pt x="15685" y="2147"/>
                </a:cubicBezTo>
                <a:close/>
                <a:moveTo>
                  <a:pt x="10337" y="3187"/>
                </a:moveTo>
                <a:cubicBezTo>
                  <a:pt x="14349" y="3187"/>
                  <a:pt x="17538" y="6423"/>
                  <a:pt x="17538" y="10493"/>
                </a:cubicBezTo>
                <a:cubicBezTo>
                  <a:pt x="17538" y="14564"/>
                  <a:pt x="14349" y="17800"/>
                  <a:pt x="10337" y="17800"/>
                </a:cubicBezTo>
                <a:cubicBezTo>
                  <a:pt x="6325" y="17800"/>
                  <a:pt x="3136" y="14564"/>
                  <a:pt x="3136" y="10493"/>
                </a:cubicBezTo>
                <a:cubicBezTo>
                  <a:pt x="3136" y="6423"/>
                  <a:pt x="6325" y="3187"/>
                  <a:pt x="10337" y="3187"/>
                </a:cubicBezTo>
                <a:close/>
                <a:moveTo>
                  <a:pt x="10337" y="5267"/>
                </a:moveTo>
                <a:cubicBezTo>
                  <a:pt x="9720" y="5267"/>
                  <a:pt x="9312" y="5694"/>
                  <a:pt x="9312" y="6320"/>
                </a:cubicBezTo>
                <a:lnTo>
                  <a:pt x="9312" y="9453"/>
                </a:lnTo>
                <a:lnTo>
                  <a:pt x="8274" y="9453"/>
                </a:lnTo>
                <a:cubicBezTo>
                  <a:pt x="7657" y="9453"/>
                  <a:pt x="7249" y="9867"/>
                  <a:pt x="7249" y="10493"/>
                </a:cubicBezTo>
                <a:cubicBezTo>
                  <a:pt x="7249" y="11120"/>
                  <a:pt x="7657" y="11533"/>
                  <a:pt x="8274" y="11533"/>
                </a:cubicBezTo>
                <a:lnTo>
                  <a:pt x="10337" y="11533"/>
                </a:lnTo>
                <a:cubicBezTo>
                  <a:pt x="10954" y="11533"/>
                  <a:pt x="11362" y="11120"/>
                  <a:pt x="11362" y="10493"/>
                </a:cubicBezTo>
                <a:lnTo>
                  <a:pt x="11362" y="6320"/>
                </a:lnTo>
                <a:cubicBezTo>
                  <a:pt x="11362" y="5694"/>
                  <a:pt x="10954" y="5267"/>
                  <a:pt x="10337" y="5267"/>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17" name="Freeform 680"/>
          <p:cNvSpPr/>
          <p:nvPr/>
        </p:nvSpPr>
        <p:spPr>
          <a:xfrm>
            <a:off x="21911865" y="3615725"/>
            <a:ext cx="590154" cy="621508"/>
          </a:xfrm>
          <a:custGeom>
            <a:avLst/>
            <a:gdLst/>
            <a:ahLst/>
            <a:cxnLst>
              <a:cxn ang="0">
                <a:pos x="wd2" y="hd2"/>
              </a:cxn>
              <a:cxn ang="5400000">
                <a:pos x="wd2" y="hd2"/>
              </a:cxn>
              <a:cxn ang="10800000">
                <a:pos x="wd2" y="hd2"/>
              </a:cxn>
              <a:cxn ang="16200000">
                <a:pos x="wd2" y="hd2"/>
              </a:cxn>
            </a:cxnLst>
            <a:rect l="0" t="0" r="r" b="b"/>
            <a:pathLst>
              <a:path w="21600" h="21600" extrusionOk="0">
                <a:moveTo>
                  <a:pt x="4547" y="0"/>
                </a:moveTo>
                <a:lnTo>
                  <a:pt x="4547" y="1076"/>
                </a:lnTo>
                <a:lnTo>
                  <a:pt x="3414" y="1076"/>
                </a:lnTo>
                <a:cubicBezTo>
                  <a:pt x="1480" y="1076"/>
                  <a:pt x="0" y="2482"/>
                  <a:pt x="0" y="4317"/>
                </a:cubicBezTo>
                <a:lnTo>
                  <a:pt x="0" y="14041"/>
                </a:lnTo>
                <a:cubicBezTo>
                  <a:pt x="0" y="15877"/>
                  <a:pt x="1480" y="17283"/>
                  <a:pt x="3414" y="17283"/>
                </a:cubicBezTo>
                <a:lnTo>
                  <a:pt x="6827" y="17283"/>
                </a:lnTo>
                <a:lnTo>
                  <a:pt x="6827" y="15117"/>
                </a:lnTo>
                <a:lnTo>
                  <a:pt x="3414" y="15117"/>
                </a:lnTo>
                <a:cubicBezTo>
                  <a:pt x="2731" y="15117"/>
                  <a:pt x="2281" y="14689"/>
                  <a:pt x="2281" y="14041"/>
                </a:cubicBezTo>
                <a:lnTo>
                  <a:pt x="2281" y="4317"/>
                </a:lnTo>
                <a:cubicBezTo>
                  <a:pt x="2281" y="3669"/>
                  <a:pt x="2731" y="3241"/>
                  <a:pt x="3414" y="3241"/>
                </a:cubicBezTo>
                <a:lnTo>
                  <a:pt x="4547" y="3241"/>
                </a:lnTo>
                <a:lnTo>
                  <a:pt x="4547" y="4317"/>
                </a:lnTo>
                <a:lnTo>
                  <a:pt x="6827" y="4317"/>
                </a:lnTo>
                <a:lnTo>
                  <a:pt x="6827" y="3241"/>
                </a:lnTo>
                <a:lnTo>
                  <a:pt x="12507" y="3241"/>
                </a:lnTo>
                <a:lnTo>
                  <a:pt x="12507" y="4317"/>
                </a:lnTo>
                <a:lnTo>
                  <a:pt x="14787" y="4317"/>
                </a:lnTo>
                <a:lnTo>
                  <a:pt x="14787" y="3241"/>
                </a:lnTo>
                <a:lnTo>
                  <a:pt x="15920" y="3241"/>
                </a:lnTo>
                <a:cubicBezTo>
                  <a:pt x="16603" y="3241"/>
                  <a:pt x="17053" y="3669"/>
                  <a:pt x="17053" y="4317"/>
                </a:cubicBezTo>
                <a:lnTo>
                  <a:pt x="17053" y="5393"/>
                </a:lnTo>
                <a:lnTo>
                  <a:pt x="19334" y="5393"/>
                </a:lnTo>
                <a:lnTo>
                  <a:pt x="19334" y="4317"/>
                </a:lnTo>
                <a:cubicBezTo>
                  <a:pt x="19334" y="2482"/>
                  <a:pt x="17854" y="1076"/>
                  <a:pt x="15920" y="1076"/>
                </a:cubicBezTo>
                <a:lnTo>
                  <a:pt x="14787" y="1076"/>
                </a:lnTo>
                <a:lnTo>
                  <a:pt x="14787" y="0"/>
                </a:lnTo>
                <a:lnTo>
                  <a:pt x="12507" y="0"/>
                </a:lnTo>
                <a:lnTo>
                  <a:pt x="12507" y="1076"/>
                </a:lnTo>
                <a:lnTo>
                  <a:pt x="6827" y="1076"/>
                </a:lnTo>
                <a:lnTo>
                  <a:pt x="6827" y="0"/>
                </a:lnTo>
                <a:lnTo>
                  <a:pt x="4547" y="0"/>
                </a:lnTo>
                <a:close/>
                <a:moveTo>
                  <a:pt x="12507" y="6483"/>
                </a:moveTo>
                <a:cubicBezTo>
                  <a:pt x="11825" y="6483"/>
                  <a:pt x="11374" y="6911"/>
                  <a:pt x="11374" y="7559"/>
                </a:cubicBezTo>
                <a:cubicBezTo>
                  <a:pt x="11374" y="8206"/>
                  <a:pt x="11824" y="8634"/>
                  <a:pt x="12507" y="8634"/>
                </a:cubicBezTo>
                <a:lnTo>
                  <a:pt x="13640" y="8634"/>
                </a:lnTo>
                <a:lnTo>
                  <a:pt x="13640" y="8745"/>
                </a:lnTo>
                <a:cubicBezTo>
                  <a:pt x="10456" y="9285"/>
                  <a:pt x="7960" y="11878"/>
                  <a:pt x="7960" y="15117"/>
                </a:cubicBezTo>
                <a:cubicBezTo>
                  <a:pt x="7960" y="18681"/>
                  <a:pt x="11035" y="21600"/>
                  <a:pt x="14787" y="21600"/>
                </a:cubicBezTo>
                <a:cubicBezTo>
                  <a:pt x="18540" y="21600"/>
                  <a:pt x="21600" y="18681"/>
                  <a:pt x="21600" y="15117"/>
                </a:cubicBezTo>
                <a:cubicBezTo>
                  <a:pt x="21600" y="13498"/>
                  <a:pt x="20921" y="11880"/>
                  <a:pt x="19784" y="10800"/>
                </a:cubicBezTo>
                <a:lnTo>
                  <a:pt x="20133" y="10469"/>
                </a:lnTo>
                <a:cubicBezTo>
                  <a:pt x="20588" y="10037"/>
                  <a:pt x="20588" y="9397"/>
                  <a:pt x="20133" y="8966"/>
                </a:cubicBezTo>
                <a:cubicBezTo>
                  <a:pt x="19678" y="8534"/>
                  <a:pt x="18990" y="8534"/>
                  <a:pt x="18535" y="8966"/>
                </a:cubicBezTo>
                <a:lnTo>
                  <a:pt x="18085" y="9393"/>
                </a:lnTo>
                <a:cubicBezTo>
                  <a:pt x="17402" y="9069"/>
                  <a:pt x="16716" y="8853"/>
                  <a:pt x="15920" y="8745"/>
                </a:cubicBezTo>
                <a:lnTo>
                  <a:pt x="15920" y="8634"/>
                </a:lnTo>
                <a:lnTo>
                  <a:pt x="17053" y="8634"/>
                </a:lnTo>
                <a:cubicBezTo>
                  <a:pt x="17736" y="8634"/>
                  <a:pt x="18201" y="8206"/>
                  <a:pt x="18201" y="7559"/>
                </a:cubicBezTo>
                <a:cubicBezTo>
                  <a:pt x="18201" y="6911"/>
                  <a:pt x="17736" y="6483"/>
                  <a:pt x="17053" y="6483"/>
                </a:cubicBezTo>
                <a:lnTo>
                  <a:pt x="12507" y="6483"/>
                </a:lnTo>
                <a:close/>
                <a:moveTo>
                  <a:pt x="14787" y="10800"/>
                </a:moveTo>
                <a:cubicBezTo>
                  <a:pt x="17289" y="10800"/>
                  <a:pt x="19334" y="12742"/>
                  <a:pt x="19334" y="15117"/>
                </a:cubicBezTo>
                <a:cubicBezTo>
                  <a:pt x="19334" y="17493"/>
                  <a:pt x="17289" y="19434"/>
                  <a:pt x="14787" y="19434"/>
                </a:cubicBezTo>
                <a:cubicBezTo>
                  <a:pt x="12286" y="19434"/>
                  <a:pt x="10241" y="17493"/>
                  <a:pt x="10241" y="15117"/>
                </a:cubicBezTo>
                <a:cubicBezTo>
                  <a:pt x="10241" y="12742"/>
                  <a:pt x="12286" y="10800"/>
                  <a:pt x="14787" y="10800"/>
                </a:cubicBezTo>
                <a:close/>
                <a:moveTo>
                  <a:pt x="14787" y="11876"/>
                </a:moveTo>
                <a:cubicBezTo>
                  <a:pt x="14105" y="11876"/>
                  <a:pt x="13640" y="12304"/>
                  <a:pt x="13640" y="12952"/>
                </a:cubicBezTo>
                <a:lnTo>
                  <a:pt x="13640" y="15117"/>
                </a:lnTo>
                <a:cubicBezTo>
                  <a:pt x="13640" y="15765"/>
                  <a:pt x="14105" y="16193"/>
                  <a:pt x="14787" y="16193"/>
                </a:cubicBezTo>
                <a:cubicBezTo>
                  <a:pt x="15470" y="16193"/>
                  <a:pt x="15920" y="15765"/>
                  <a:pt x="15920" y="15117"/>
                </a:cubicBezTo>
                <a:lnTo>
                  <a:pt x="15920" y="12952"/>
                </a:lnTo>
                <a:cubicBezTo>
                  <a:pt x="15920" y="12304"/>
                  <a:pt x="15470" y="11876"/>
                  <a:pt x="14787" y="11876"/>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18" name="Freeform 549"/>
          <p:cNvSpPr/>
          <p:nvPr/>
        </p:nvSpPr>
        <p:spPr>
          <a:xfrm>
            <a:off x="1866503" y="4788297"/>
            <a:ext cx="621110" cy="621110"/>
          </a:xfrm>
          <a:custGeom>
            <a:avLst/>
            <a:gdLst/>
            <a:ahLst/>
            <a:cxnLst>
              <a:cxn ang="0">
                <a:pos x="wd2" y="hd2"/>
              </a:cxn>
              <a:cxn ang="5400000">
                <a:pos x="wd2" y="hd2"/>
              </a:cxn>
              <a:cxn ang="10800000">
                <a:pos x="wd2" y="hd2"/>
              </a:cxn>
              <a:cxn ang="16200000">
                <a:pos x="wd2" y="hd2"/>
              </a:cxn>
            </a:cxnLst>
            <a:rect l="0" t="0" r="r" b="b"/>
            <a:pathLst>
              <a:path w="21600" h="21600" extrusionOk="0">
                <a:moveTo>
                  <a:pt x="5397" y="0"/>
                </a:moveTo>
                <a:cubicBezTo>
                  <a:pt x="3560" y="0"/>
                  <a:pt x="2153" y="1407"/>
                  <a:pt x="2153" y="3243"/>
                </a:cubicBezTo>
                <a:lnTo>
                  <a:pt x="2153" y="4320"/>
                </a:lnTo>
                <a:lnTo>
                  <a:pt x="0" y="4320"/>
                </a:lnTo>
                <a:lnTo>
                  <a:pt x="0" y="6473"/>
                </a:lnTo>
                <a:lnTo>
                  <a:pt x="2153" y="6473"/>
                </a:lnTo>
                <a:lnTo>
                  <a:pt x="2153" y="15127"/>
                </a:lnTo>
                <a:lnTo>
                  <a:pt x="0" y="15127"/>
                </a:lnTo>
                <a:lnTo>
                  <a:pt x="0" y="17280"/>
                </a:lnTo>
                <a:lnTo>
                  <a:pt x="2153" y="17280"/>
                </a:lnTo>
                <a:lnTo>
                  <a:pt x="2153" y="18370"/>
                </a:lnTo>
                <a:cubicBezTo>
                  <a:pt x="2153" y="20207"/>
                  <a:pt x="3560" y="21600"/>
                  <a:pt x="5397" y="21600"/>
                </a:cubicBezTo>
                <a:lnTo>
                  <a:pt x="21600" y="21600"/>
                </a:lnTo>
                <a:lnTo>
                  <a:pt x="21600" y="0"/>
                </a:lnTo>
                <a:lnTo>
                  <a:pt x="5397" y="0"/>
                </a:lnTo>
                <a:close/>
                <a:moveTo>
                  <a:pt x="5397" y="2153"/>
                </a:moveTo>
                <a:lnTo>
                  <a:pt x="19447" y="2153"/>
                </a:lnTo>
                <a:lnTo>
                  <a:pt x="19447" y="19447"/>
                </a:lnTo>
                <a:lnTo>
                  <a:pt x="5397" y="19447"/>
                </a:lnTo>
                <a:cubicBezTo>
                  <a:pt x="4748" y="19447"/>
                  <a:pt x="4320" y="19019"/>
                  <a:pt x="4320" y="18370"/>
                </a:cubicBezTo>
                <a:lnTo>
                  <a:pt x="4320" y="17280"/>
                </a:lnTo>
                <a:lnTo>
                  <a:pt x="6473" y="17280"/>
                </a:lnTo>
                <a:lnTo>
                  <a:pt x="6473" y="15127"/>
                </a:lnTo>
                <a:lnTo>
                  <a:pt x="4320" y="15127"/>
                </a:lnTo>
                <a:lnTo>
                  <a:pt x="4320" y="6473"/>
                </a:lnTo>
                <a:lnTo>
                  <a:pt x="6473" y="6473"/>
                </a:lnTo>
                <a:lnTo>
                  <a:pt x="6473" y="4320"/>
                </a:lnTo>
                <a:lnTo>
                  <a:pt x="4320" y="4320"/>
                </a:lnTo>
                <a:lnTo>
                  <a:pt x="4320" y="3243"/>
                </a:lnTo>
                <a:cubicBezTo>
                  <a:pt x="4320" y="2595"/>
                  <a:pt x="4748" y="2153"/>
                  <a:pt x="5397" y="2153"/>
                </a:cubicBezTo>
                <a:close/>
                <a:moveTo>
                  <a:pt x="12960" y="3243"/>
                </a:moveTo>
                <a:cubicBezTo>
                  <a:pt x="10475" y="3243"/>
                  <a:pt x="8640" y="6485"/>
                  <a:pt x="8640" y="10807"/>
                </a:cubicBezTo>
                <a:cubicBezTo>
                  <a:pt x="8640" y="15129"/>
                  <a:pt x="10475" y="18370"/>
                  <a:pt x="12960" y="18370"/>
                </a:cubicBezTo>
                <a:lnTo>
                  <a:pt x="15113" y="18370"/>
                </a:lnTo>
                <a:cubicBezTo>
                  <a:pt x="16302" y="18370"/>
                  <a:pt x="17280" y="17392"/>
                  <a:pt x="17280" y="16203"/>
                </a:cubicBezTo>
                <a:lnTo>
                  <a:pt x="17280" y="14037"/>
                </a:lnTo>
                <a:cubicBezTo>
                  <a:pt x="17280" y="12848"/>
                  <a:pt x="16302" y="11883"/>
                  <a:pt x="15113" y="11883"/>
                </a:cubicBezTo>
                <a:lnTo>
                  <a:pt x="14257" y="11883"/>
                </a:lnTo>
                <a:cubicBezTo>
                  <a:pt x="14149" y="11667"/>
                  <a:pt x="14037" y="11347"/>
                  <a:pt x="14037" y="10807"/>
                </a:cubicBezTo>
                <a:cubicBezTo>
                  <a:pt x="14037" y="10267"/>
                  <a:pt x="14149" y="9933"/>
                  <a:pt x="14257" y="9717"/>
                </a:cubicBezTo>
                <a:lnTo>
                  <a:pt x="15113" y="9717"/>
                </a:lnTo>
                <a:cubicBezTo>
                  <a:pt x="16302" y="9717"/>
                  <a:pt x="17280" y="8752"/>
                  <a:pt x="17280" y="7563"/>
                </a:cubicBezTo>
                <a:lnTo>
                  <a:pt x="17280" y="5397"/>
                </a:lnTo>
                <a:cubicBezTo>
                  <a:pt x="17280" y="4208"/>
                  <a:pt x="16302" y="3243"/>
                  <a:pt x="15113" y="3243"/>
                </a:cubicBezTo>
                <a:lnTo>
                  <a:pt x="12960" y="3243"/>
                </a:lnTo>
                <a:close/>
                <a:moveTo>
                  <a:pt x="12960" y="5397"/>
                </a:moveTo>
                <a:lnTo>
                  <a:pt x="15113" y="5397"/>
                </a:lnTo>
                <a:lnTo>
                  <a:pt x="15113" y="7563"/>
                </a:lnTo>
                <a:lnTo>
                  <a:pt x="14037" y="7563"/>
                </a:lnTo>
                <a:cubicBezTo>
                  <a:pt x="12740" y="7563"/>
                  <a:pt x="11883" y="8970"/>
                  <a:pt x="11883" y="10807"/>
                </a:cubicBezTo>
                <a:cubicBezTo>
                  <a:pt x="11883" y="12644"/>
                  <a:pt x="12740" y="14037"/>
                  <a:pt x="14037" y="14037"/>
                </a:cubicBezTo>
                <a:lnTo>
                  <a:pt x="15113" y="14037"/>
                </a:lnTo>
                <a:lnTo>
                  <a:pt x="15113" y="16203"/>
                </a:lnTo>
                <a:lnTo>
                  <a:pt x="12960" y="16203"/>
                </a:lnTo>
                <a:cubicBezTo>
                  <a:pt x="12096" y="16203"/>
                  <a:pt x="10793" y="14156"/>
                  <a:pt x="10793" y="10807"/>
                </a:cubicBezTo>
                <a:cubicBezTo>
                  <a:pt x="10793" y="7457"/>
                  <a:pt x="12096" y="5397"/>
                  <a:pt x="12960" y="5397"/>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19" name="Graphic 267"/>
          <p:cNvSpPr/>
          <p:nvPr/>
        </p:nvSpPr>
        <p:spPr>
          <a:xfrm>
            <a:off x="3201639" y="4788199"/>
            <a:ext cx="621379" cy="621379"/>
          </a:xfrm>
          <a:custGeom>
            <a:avLst/>
            <a:gdLst/>
            <a:ahLst/>
            <a:cxnLst>
              <a:cxn ang="0">
                <a:pos x="wd2" y="hd2"/>
              </a:cxn>
              <a:cxn ang="5400000">
                <a:pos x="wd2" y="hd2"/>
              </a:cxn>
              <a:cxn ang="10800000">
                <a:pos x="wd2" y="hd2"/>
              </a:cxn>
              <a:cxn ang="16200000">
                <a:pos x="wd2" y="hd2"/>
              </a:cxn>
            </a:cxnLst>
            <a:rect l="0" t="0" r="r" b="b"/>
            <a:pathLst>
              <a:path w="21600" h="21600" extrusionOk="0">
                <a:moveTo>
                  <a:pt x="21600" y="17280"/>
                </a:moveTo>
                <a:lnTo>
                  <a:pt x="13824" y="17280"/>
                </a:lnTo>
                <a:cubicBezTo>
                  <a:pt x="13500" y="16416"/>
                  <a:pt x="12744" y="15660"/>
                  <a:pt x="11880" y="15336"/>
                </a:cubicBezTo>
                <a:lnTo>
                  <a:pt x="11880" y="14040"/>
                </a:lnTo>
                <a:lnTo>
                  <a:pt x="15120" y="14040"/>
                </a:lnTo>
                <a:cubicBezTo>
                  <a:pt x="16308" y="14040"/>
                  <a:pt x="17280" y="13068"/>
                  <a:pt x="17280" y="11880"/>
                </a:cubicBezTo>
                <a:lnTo>
                  <a:pt x="17280" y="7560"/>
                </a:lnTo>
                <a:cubicBezTo>
                  <a:pt x="17280" y="6372"/>
                  <a:pt x="16308" y="5400"/>
                  <a:pt x="15120" y="5400"/>
                </a:cubicBezTo>
                <a:lnTo>
                  <a:pt x="15120" y="4320"/>
                </a:lnTo>
                <a:cubicBezTo>
                  <a:pt x="15120" y="1944"/>
                  <a:pt x="13176" y="0"/>
                  <a:pt x="10800" y="0"/>
                </a:cubicBezTo>
                <a:cubicBezTo>
                  <a:pt x="8424" y="0"/>
                  <a:pt x="6480" y="1944"/>
                  <a:pt x="6480" y="4320"/>
                </a:cubicBezTo>
                <a:lnTo>
                  <a:pt x="6480" y="5400"/>
                </a:lnTo>
                <a:cubicBezTo>
                  <a:pt x="5292" y="5400"/>
                  <a:pt x="4320" y="6372"/>
                  <a:pt x="4320" y="7560"/>
                </a:cubicBezTo>
                <a:lnTo>
                  <a:pt x="4320" y="11880"/>
                </a:lnTo>
                <a:cubicBezTo>
                  <a:pt x="4320" y="13068"/>
                  <a:pt x="5292" y="14040"/>
                  <a:pt x="6480" y="14040"/>
                </a:cubicBezTo>
                <a:lnTo>
                  <a:pt x="9720" y="14040"/>
                </a:lnTo>
                <a:lnTo>
                  <a:pt x="9720" y="15336"/>
                </a:lnTo>
                <a:cubicBezTo>
                  <a:pt x="8856" y="15660"/>
                  <a:pt x="8100" y="16416"/>
                  <a:pt x="7776" y="17280"/>
                </a:cubicBezTo>
                <a:lnTo>
                  <a:pt x="0" y="17280"/>
                </a:lnTo>
                <a:lnTo>
                  <a:pt x="0" y="19440"/>
                </a:lnTo>
                <a:lnTo>
                  <a:pt x="7776" y="19440"/>
                </a:lnTo>
                <a:cubicBezTo>
                  <a:pt x="8208" y="20736"/>
                  <a:pt x="9396" y="21600"/>
                  <a:pt x="10800" y="21600"/>
                </a:cubicBezTo>
                <a:cubicBezTo>
                  <a:pt x="12204" y="21600"/>
                  <a:pt x="13392" y="20736"/>
                  <a:pt x="13824" y="19440"/>
                </a:cubicBezTo>
                <a:lnTo>
                  <a:pt x="21600" y="19440"/>
                </a:lnTo>
                <a:close/>
                <a:moveTo>
                  <a:pt x="8640" y="4320"/>
                </a:moveTo>
                <a:cubicBezTo>
                  <a:pt x="8640" y="3132"/>
                  <a:pt x="9612" y="2160"/>
                  <a:pt x="10800" y="2160"/>
                </a:cubicBezTo>
                <a:cubicBezTo>
                  <a:pt x="11988" y="2160"/>
                  <a:pt x="12960" y="3132"/>
                  <a:pt x="12960" y="4320"/>
                </a:cubicBezTo>
                <a:lnTo>
                  <a:pt x="12960" y="5400"/>
                </a:lnTo>
                <a:lnTo>
                  <a:pt x="8640" y="5400"/>
                </a:lnTo>
                <a:close/>
                <a:moveTo>
                  <a:pt x="6480" y="7560"/>
                </a:moveTo>
                <a:lnTo>
                  <a:pt x="15120" y="7560"/>
                </a:lnTo>
                <a:lnTo>
                  <a:pt x="15120" y="11880"/>
                </a:lnTo>
                <a:lnTo>
                  <a:pt x="6480" y="11880"/>
                </a:lnTo>
                <a:close/>
                <a:moveTo>
                  <a:pt x="10800" y="19440"/>
                </a:moveTo>
                <a:cubicBezTo>
                  <a:pt x="10152" y="19440"/>
                  <a:pt x="9720" y="19008"/>
                  <a:pt x="9720" y="18360"/>
                </a:cubicBezTo>
                <a:cubicBezTo>
                  <a:pt x="9720" y="17712"/>
                  <a:pt x="10152" y="17280"/>
                  <a:pt x="10800" y="17280"/>
                </a:cubicBezTo>
                <a:cubicBezTo>
                  <a:pt x="11448" y="17280"/>
                  <a:pt x="11880" y="17712"/>
                  <a:pt x="11880" y="18360"/>
                </a:cubicBezTo>
                <a:cubicBezTo>
                  <a:pt x="11880" y="19008"/>
                  <a:pt x="11448" y="19440"/>
                  <a:pt x="10800" y="19440"/>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20" name="Graphic 269"/>
          <p:cNvSpPr/>
          <p:nvPr/>
        </p:nvSpPr>
        <p:spPr>
          <a:xfrm>
            <a:off x="4536973" y="4788199"/>
            <a:ext cx="621379" cy="621379"/>
          </a:xfrm>
          <a:custGeom>
            <a:avLst/>
            <a:gdLst/>
            <a:ahLst/>
            <a:cxnLst>
              <a:cxn ang="0">
                <a:pos x="wd2" y="hd2"/>
              </a:cxn>
              <a:cxn ang="5400000">
                <a:pos x="wd2" y="hd2"/>
              </a:cxn>
              <a:cxn ang="10800000">
                <a:pos x="wd2" y="hd2"/>
              </a:cxn>
              <a:cxn ang="16200000">
                <a:pos x="wd2" y="hd2"/>
              </a:cxn>
            </a:cxnLst>
            <a:rect l="0" t="0" r="r" b="b"/>
            <a:pathLst>
              <a:path w="21600" h="21600" extrusionOk="0">
                <a:moveTo>
                  <a:pt x="17712" y="16092"/>
                </a:moveTo>
                <a:cubicBezTo>
                  <a:pt x="19440" y="14688"/>
                  <a:pt x="20520" y="12852"/>
                  <a:pt x="20520" y="10800"/>
                </a:cubicBezTo>
                <a:cubicBezTo>
                  <a:pt x="20520" y="6588"/>
                  <a:pt x="16200" y="3240"/>
                  <a:pt x="10800" y="3240"/>
                </a:cubicBezTo>
                <a:cubicBezTo>
                  <a:pt x="8964" y="3240"/>
                  <a:pt x="7344" y="3672"/>
                  <a:pt x="5832" y="4320"/>
                </a:cubicBezTo>
                <a:lnTo>
                  <a:pt x="1512" y="0"/>
                </a:lnTo>
                <a:lnTo>
                  <a:pt x="0" y="1512"/>
                </a:lnTo>
                <a:lnTo>
                  <a:pt x="3888" y="5400"/>
                </a:lnTo>
                <a:cubicBezTo>
                  <a:pt x="2160" y="6804"/>
                  <a:pt x="1080" y="8748"/>
                  <a:pt x="1080" y="10800"/>
                </a:cubicBezTo>
                <a:cubicBezTo>
                  <a:pt x="1080" y="12528"/>
                  <a:pt x="1836" y="14256"/>
                  <a:pt x="3240" y="15552"/>
                </a:cubicBezTo>
                <a:lnTo>
                  <a:pt x="3240" y="21600"/>
                </a:lnTo>
                <a:lnTo>
                  <a:pt x="11016" y="18360"/>
                </a:lnTo>
                <a:cubicBezTo>
                  <a:pt x="12744" y="18360"/>
                  <a:pt x="14364" y="17928"/>
                  <a:pt x="15768" y="17280"/>
                </a:cubicBezTo>
                <a:lnTo>
                  <a:pt x="20088" y="21600"/>
                </a:lnTo>
                <a:lnTo>
                  <a:pt x="21600" y="20088"/>
                </a:lnTo>
                <a:close/>
                <a:moveTo>
                  <a:pt x="10800" y="16200"/>
                </a:moveTo>
                <a:lnTo>
                  <a:pt x="10584" y="16200"/>
                </a:lnTo>
                <a:lnTo>
                  <a:pt x="5400" y="18360"/>
                </a:lnTo>
                <a:lnTo>
                  <a:pt x="5400" y="14580"/>
                </a:lnTo>
                <a:cubicBezTo>
                  <a:pt x="5400" y="14580"/>
                  <a:pt x="3240" y="13068"/>
                  <a:pt x="3240" y="10800"/>
                </a:cubicBezTo>
                <a:cubicBezTo>
                  <a:pt x="3240" y="9288"/>
                  <a:pt x="4104" y="7992"/>
                  <a:pt x="5508" y="7020"/>
                </a:cubicBezTo>
                <a:lnTo>
                  <a:pt x="14148" y="15660"/>
                </a:lnTo>
                <a:cubicBezTo>
                  <a:pt x="13068" y="15984"/>
                  <a:pt x="11988" y="16200"/>
                  <a:pt x="10800" y="16200"/>
                </a:cubicBezTo>
                <a:close/>
                <a:moveTo>
                  <a:pt x="16092" y="14580"/>
                </a:moveTo>
                <a:lnTo>
                  <a:pt x="7452" y="5940"/>
                </a:lnTo>
                <a:cubicBezTo>
                  <a:pt x="8532" y="5616"/>
                  <a:pt x="9612" y="5400"/>
                  <a:pt x="10800" y="5400"/>
                </a:cubicBezTo>
                <a:cubicBezTo>
                  <a:pt x="15012" y="5400"/>
                  <a:pt x="18360" y="7776"/>
                  <a:pt x="18360" y="10800"/>
                </a:cubicBezTo>
                <a:cubicBezTo>
                  <a:pt x="18360" y="12312"/>
                  <a:pt x="17496" y="13608"/>
                  <a:pt x="16092" y="14580"/>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21" name="Graphic 271"/>
          <p:cNvSpPr/>
          <p:nvPr/>
        </p:nvSpPr>
        <p:spPr>
          <a:xfrm>
            <a:off x="5872307" y="4788199"/>
            <a:ext cx="621380" cy="621379"/>
          </a:xfrm>
          <a:custGeom>
            <a:avLst/>
            <a:gdLst/>
            <a:ahLst/>
            <a:cxnLst>
              <a:cxn ang="0">
                <a:pos x="wd2" y="hd2"/>
              </a:cxn>
              <a:cxn ang="5400000">
                <a:pos x="wd2" y="hd2"/>
              </a:cxn>
              <a:cxn ang="10800000">
                <a:pos x="wd2" y="hd2"/>
              </a:cxn>
              <a:cxn ang="16200000">
                <a:pos x="wd2" y="hd2"/>
              </a:cxn>
            </a:cxnLst>
            <a:rect l="0" t="0" r="r" b="b"/>
            <a:pathLst>
              <a:path w="21600" h="21600" extrusionOk="0">
                <a:moveTo>
                  <a:pt x="21600" y="20088"/>
                </a:moveTo>
                <a:lnTo>
                  <a:pt x="19224" y="17712"/>
                </a:lnTo>
                <a:cubicBezTo>
                  <a:pt x="19980" y="17064"/>
                  <a:pt x="20520" y="16200"/>
                  <a:pt x="20520" y="15120"/>
                </a:cubicBezTo>
                <a:lnTo>
                  <a:pt x="20520" y="6480"/>
                </a:lnTo>
                <a:cubicBezTo>
                  <a:pt x="20520" y="4644"/>
                  <a:pt x="19116" y="3240"/>
                  <a:pt x="17280" y="3240"/>
                </a:cubicBezTo>
                <a:lnTo>
                  <a:pt x="4752" y="3240"/>
                </a:lnTo>
                <a:lnTo>
                  <a:pt x="1512" y="0"/>
                </a:lnTo>
                <a:lnTo>
                  <a:pt x="0" y="1512"/>
                </a:lnTo>
                <a:lnTo>
                  <a:pt x="2376" y="3888"/>
                </a:lnTo>
                <a:cubicBezTo>
                  <a:pt x="1620" y="4536"/>
                  <a:pt x="1080" y="5400"/>
                  <a:pt x="1080" y="6480"/>
                </a:cubicBezTo>
                <a:lnTo>
                  <a:pt x="1080" y="15120"/>
                </a:lnTo>
                <a:cubicBezTo>
                  <a:pt x="1080" y="16956"/>
                  <a:pt x="2484" y="18360"/>
                  <a:pt x="4320" y="18360"/>
                </a:cubicBezTo>
                <a:lnTo>
                  <a:pt x="4320" y="21600"/>
                </a:lnTo>
                <a:lnTo>
                  <a:pt x="12096" y="18360"/>
                </a:lnTo>
                <a:lnTo>
                  <a:pt x="16848" y="18360"/>
                </a:lnTo>
                <a:lnTo>
                  <a:pt x="20088" y="21600"/>
                </a:lnTo>
                <a:close/>
                <a:moveTo>
                  <a:pt x="17280" y="5400"/>
                </a:moveTo>
                <a:cubicBezTo>
                  <a:pt x="17928" y="5400"/>
                  <a:pt x="18360" y="5832"/>
                  <a:pt x="18360" y="6480"/>
                </a:cubicBezTo>
                <a:lnTo>
                  <a:pt x="18360" y="15120"/>
                </a:lnTo>
                <a:cubicBezTo>
                  <a:pt x="18360" y="15552"/>
                  <a:pt x="18036" y="15984"/>
                  <a:pt x="17604" y="16092"/>
                </a:cubicBezTo>
                <a:lnTo>
                  <a:pt x="6912" y="5400"/>
                </a:lnTo>
                <a:close/>
                <a:moveTo>
                  <a:pt x="11664" y="16200"/>
                </a:moveTo>
                <a:lnTo>
                  <a:pt x="6480" y="18360"/>
                </a:lnTo>
                <a:lnTo>
                  <a:pt x="6480" y="16200"/>
                </a:lnTo>
                <a:lnTo>
                  <a:pt x="4320" y="16200"/>
                </a:lnTo>
                <a:cubicBezTo>
                  <a:pt x="3672" y="16200"/>
                  <a:pt x="3240" y="15768"/>
                  <a:pt x="3240" y="15120"/>
                </a:cubicBezTo>
                <a:lnTo>
                  <a:pt x="3240" y="6480"/>
                </a:lnTo>
                <a:cubicBezTo>
                  <a:pt x="3240" y="6048"/>
                  <a:pt x="3564" y="5616"/>
                  <a:pt x="3996" y="5508"/>
                </a:cubicBezTo>
                <a:lnTo>
                  <a:pt x="14688" y="1620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22" name="Freeform 555"/>
          <p:cNvSpPr/>
          <p:nvPr/>
        </p:nvSpPr>
        <p:spPr>
          <a:xfrm>
            <a:off x="7207646" y="4788297"/>
            <a:ext cx="621508" cy="621110"/>
          </a:xfrm>
          <a:custGeom>
            <a:avLst/>
            <a:gdLst/>
            <a:ahLst/>
            <a:cxnLst>
              <a:cxn ang="0">
                <a:pos x="wd2" y="hd2"/>
              </a:cxn>
              <a:cxn ang="5400000">
                <a:pos x="wd2" y="hd2"/>
              </a:cxn>
              <a:cxn ang="10800000">
                <a:pos x="wd2" y="hd2"/>
              </a:cxn>
              <a:cxn ang="16200000">
                <a:pos x="wd2" y="hd2"/>
              </a:cxn>
            </a:cxnLst>
            <a:rect l="0" t="0" r="r" b="b"/>
            <a:pathLst>
              <a:path w="21600" h="21600" extrusionOk="0">
                <a:moveTo>
                  <a:pt x="3241" y="0"/>
                </a:moveTo>
                <a:cubicBezTo>
                  <a:pt x="2054" y="0"/>
                  <a:pt x="1076" y="965"/>
                  <a:pt x="1076" y="2153"/>
                </a:cubicBezTo>
                <a:lnTo>
                  <a:pt x="1076" y="11883"/>
                </a:lnTo>
                <a:cubicBezTo>
                  <a:pt x="1076" y="13072"/>
                  <a:pt x="2054" y="14037"/>
                  <a:pt x="3241" y="14037"/>
                </a:cubicBezTo>
                <a:lnTo>
                  <a:pt x="9724" y="14037"/>
                </a:lnTo>
                <a:lnTo>
                  <a:pt x="9724" y="15334"/>
                </a:lnTo>
                <a:cubicBezTo>
                  <a:pt x="8860" y="15658"/>
                  <a:pt x="8103" y="16416"/>
                  <a:pt x="7779" y="17280"/>
                </a:cubicBezTo>
                <a:lnTo>
                  <a:pt x="0" y="17280"/>
                </a:lnTo>
                <a:lnTo>
                  <a:pt x="0" y="19447"/>
                </a:lnTo>
                <a:lnTo>
                  <a:pt x="7779" y="19447"/>
                </a:lnTo>
                <a:cubicBezTo>
                  <a:pt x="8211" y="20743"/>
                  <a:pt x="9396" y="21600"/>
                  <a:pt x="10800" y="21600"/>
                </a:cubicBezTo>
                <a:cubicBezTo>
                  <a:pt x="12204" y="21600"/>
                  <a:pt x="13389" y="20743"/>
                  <a:pt x="13821" y="19447"/>
                </a:cubicBezTo>
                <a:lnTo>
                  <a:pt x="21600" y="19447"/>
                </a:lnTo>
                <a:lnTo>
                  <a:pt x="21600" y="17280"/>
                </a:lnTo>
                <a:lnTo>
                  <a:pt x="13821" y="17280"/>
                </a:lnTo>
                <a:cubicBezTo>
                  <a:pt x="13497" y="16416"/>
                  <a:pt x="12740" y="15658"/>
                  <a:pt x="11876" y="15334"/>
                </a:cubicBezTo>
                <a:lnTo>
                  <a:pt x="11876" y="14037"/>
                </a:lnTo>
                <a:lnTo>
                  <a:pt x="18359" y="14037"/>
                </a:lnTo>
                <a:cubicBezTo>
                  <a:pt x="19546" y="14037"/>
                  <a:pt x="20510" y="13072"/>
                  <a:pt x="20510" y="11883"/>
                </a:cubicBezTo>
                <a:lnTo>
                  <a:pt x="20510" y="2153"/>
                </a:lnTo>
                <a:cubicBezTo>
                  <a:pt x="20510" y="965"/>
                  <a:pt x="19546" y="0"/>
                  <a:pt x="18359" y="0"/>
                </a:cubicBezTo>
                <a:lnTo>
                  <a:pt x="3241" y="0"/>
                </a:lnTo>
                <a:close/>
                <a:moveTo>
                  <a:pt x="3241" y="2153"/>
                </a:moveTo>
                <a:lnTo>
                  <a:pt x="18359" y="2153"/>
                </a:lnTo>
                <a:lnTo>
                  <a:pt x="18359" y="11883"/>
                </a:lnTo>
                <a:lnTo>
                  <a:pt x="3241" y="11883"/>
                </a:lnTo>
                <a:lnTo>
                  <a:pt x="3241" y="2153"/>
                </a:lnTo>
                <a:close/>
                <a:moveTo>
                  <a:pt x="4317" y="3243"/>
                </a:moveTo>
                <a:lnTo>
                  <a:pt x="4317" y="10807"/>
                </a:lnTo>
                <a:lnTo>
                  <a:pt x="10800" y="10807"/>
                </a:lnTo>
                <a:lnTo>
                  <a:pt x="10800" y="3243"/>
                </a:lnTo>
                <a:lnTo>
                  <a:pt x="4317" y="3243"/>
                </a:lnTo>
                <a:close/>
                <a:moveTo>
                  <a:pt x="6483" y="5397"/>
                </a:moveTo>
                <a:lnTo>
                  <a:pt x="8634" y="5397"/>
                </a:lnTo>
                <a:lnTo>
                  <a:pt x="8634" y="8640"/>
                </a:lnTo>
                <a:lnTo>
                  <a:pt x="6483" y="8640"/>
                </a:lnTo>
                <a:lnTo>
                  <a:pt x="6483" y="5397"/>
                </a:lnTo>
                <a:close/>
                <a:moveTo>
                  <a:pt x="11876" y="5397"/>
                </a:moveTo>
                <a:lnTo>
                  <a:pt x="11876" y="7563"/>
                </a:lnTo>
                <a:lnTo>
                  <a:pt x="17283" y="7563"/>
                </a:lnTo>
                <a:lnTo>
                  <a:pt x="17283" y="5397"/>
                </a:lnTo>
                <a:lnTo>
                  <a:pt x="11876" y="5397"/>
                </a:lnTo>
                <a:close/>
                <a:moveTo>
                  <a:pt x="11876" y="8640"/>
                </a:moveTo>
                <a:lnTo>
                  <a:pt x="11876" y="10807"/>
                </a:lnTo>
                <a:lnTo>
                  <a:pt x="17283" y="10807"/>
                </a:lnTo>
                <a:lnTo>
                  <a:pt x="17283" y="8640"/>
                </a:lnTo>
                <a:lnTo>
                  <a:pt x="11876" y="8640"/>
                </a:lnTo>
                <a:close/>
                <a:moveTo>
                  <a:pt x="10800" y="17280"/>
                </a:moveTo>
                <a:cubicBezTo>
                  <a:pt x="11448" y="17280"/>
                  <a:pt x="11876" y="17722"/>
                  <a:pt x="11876" y="18370"/>
                </a:cubicBezTo>
                <a:cubicBezTo>
                  <a:pt x="11876" y="19019"/>
                  <a:pt x="11448" y="19447"/>
                  <a:pt x="10800" y="19447"/>
                </a:cubicBezTo>
                <a:cubicBezTo>
                  <a:pt x="10152" y="19447"/>
                  <a:pt x="9724" y="19019"/>
                  <a:pt x="9724" y="18370"/>
                </a:cubicBezTo>
                <a:cubicBezTo>
                  <a:pt x="9724" y="17722"/>
                  <a:pt x="10152" y="17280"/>
                  <a:pt x="10800" y="17280"/>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23" name="Graphic 275"/>
          <p:cNvSpPr/>
          <p:nvPr/>
        </p:nvSpPr>
        <p:spPr>
          <a:xfrm>
            <a:off x="8636180" y="4788199"/>
            <a:ext cx="434967" cy="621379"/>
          </a:xfrm>
          <a:custGeom>
            <a:avLst/>
            <a:gdLst/>
            <a:ahLst/>
            <a:cxnLst>
              <a:cxn ang="0">
                <a:pos x="wd2" y="hd2"/>
              </a:cxn>
              <a:cxn ang="5400000">
                <a:pos x="wd2" y="hd2"/>
              </a:cxn>
              <a:cxn ang="10800000">
                <a:pos x="wd2" y="hd2"/>
              </a:cxn>
              <a:cxn ang="16200000">
                <a:pos x="wd2" y="hd2"/>
              </a:cxn>
            </a:cxnLst>
            <a:rect l="0" t="0" r="r" b="b"/>
            <a:pathLst>
              <a:path w="21600" h="21600" extrusionOk="0">
                <a:moveTo>
                  <a:pt x="18514" y="8640"/>
                </a:moveTo>
                <a:lnTo>
                  <a:pt x="6171" y="8640"/>
                </a:lnTo>
                <a:lnTo>
                  <a:pt x="6171" y="5400"/>
                </a:lnTo>
                <a:cubicBezTo>
                  <a:pt x="6171" y="3564"/>
                  <a:pt x="8177" y="2160"/>
                  <a:pt x="10800" y="2160"/>
                </a:cubicBezTo>
                <a:cubicBezTo>
                  <a:pt x="13423" y="2160"/>
                  <a:pt x="15429" y="3564"/>
                  <a:pt x="15429" y="5400"/>
                </a:cubicBezTo>
                <a:lnTo>
                  <a:pt x="15429" y="6480"/>
                </a:lnTo>
                <a:lnTo>
                  <a:pt x="18514" y="6480"/>
                </a:lnTo>
                <a:lnTo>
                  <a:pt x="18514" y="5400"/>
                </a:lnTo>
                <a:cubicBezTo>
                  <a:pt x="18514" y="2376"/>
                  <a:pt x="15120" y="0"/>
                  <a:pt x="10800" y="0"/>
                </a:cubicBezTo>
                <a:cubicBezTo>
                  <a:pt x="6480" y="0"/>
                  <a:pt x="3086" y="2376"/>
                  <a:pt x="3086" y="5400"/>
                </a:cubicBezTo>
                <a:lnTo>
                  <a:pt x="3086" y="8640"/>
                </a:lnTo>
                <a:cubicBezTo>
                  <a:pt x="1389" y="8640"/>
                  <a:pt x="0" y="9612"/>
                  <a:pt x="0" y="10800"/>
                </a:cubicBezTo>
                <a:lnTo>
                  <a:pt x="0" y="19440"/>
                </a:lnTo>
                <a:cubicBezTo>
                  <a:pt x="0" y="20628"/>
                  <a:pt x="1389" y="21600"/>
                  <a:pt x="3086" y="21600"/>
                </a:cubicBezTo>
                <a:lnTo>
                  <a:pt x="18514" y="21600"/>
                </a:lnTo>
                <a:cubicBezTo>
                  <a:pt x="20211" y="21600"/>
                  <a:pt x="21600" y="20628"/>
                  <a:pt x="21600" y="19440"/>
                </a:cubicBezTo>
                <a:lnTo>
                  <a:pt x="21600" y="10800"/>
                </a:lnTo>
                <a:cubicBezTo>
                  <a:pt x="21600" y="9612"/>
                  <a:pt x="20211" y="8640"/>
                  <a:pt x="18514" y="8640"/>
                </a:cubicBezTo>
                <a:close/>
                <a:moveTo>
                  <a:pt x="3086" y="19440"/>
                </a:moveTo>
                <a:lnTo>
                  <a:pt x="3086" y="10800"/>
                </a:lnTo>
                <a:lnTo>
                  <a:pt x="18514" y="10800"/>
                </a:lnTo>
                <a:lnTo>
                  <a:pt x="18514" y="1944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24" name="Freeform 561"/>
          <p:cNvSpPr/>
          <p:nvPr/>
        </p:nvSpPr>
        <p:spPr>
          <a:xfrm>
            <a:off x="9971484" y="4788297"/>
            <a:ext cx="434976" cy="62111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6480" y="0"/>
                  <a:pt x="3094" y="2371"/>
                  <a:pt x="3094" y="5397"/>
                </a:cubicBezTo>
                <a:lnTo>
                  <a:pt x="3094" y="8750"/>
                </a:lnTo>
                <a:cubicBezTo>
                  <a:pt x="1243" y="10155"/>
                  <a:pt x="0" y="11984"/>
                  <a:pt x="0" y="14037"/>
                </a:cubicBezTo>
                <a:cubicBezTo>
                  <a:pt x="0" y="18250"/>
                  <a:pt x="4783" y="21600"/>
                  <a:pt x="10800" y="21600"/>
                </a:cubicBezTo>
                <a:cubicBezTo>
                  <a:pt x="16817" y="21600"/>
                  <a:pt x="21600" y="18250"/>
                  <a:pt x="21600" y="14037"/>
                </a:cubicBezTo>
                <a:cubicBezTo>
                  <a:pt x="21600" y="11984"/>
                  <a:pt x="20357" y="10155"/>
                  <a:pt x="18506" y="8750"/>
                </a:cubicBezTo>
                <a:lnTo>
                  <a:pt x="18506" y="5397"/>
                </a:lnTo>
                <a:cubicBezTo>
                  <a:pt x="18506" y="2371"/>
                  <a:pt x="15120" y="0"/>
                  <a:pt x="10800" y="0"/>
                </a:cubicBezTo>
                <a:close/>
                <a:moveTo>
                  <a:pt x="10800" y="2153"/>
                </a:moveTo>
                <a:cubicBezTo>
                  <a:pt x="13423" y="2153"/>
                  <a:pt x="15431" y="3560"/>
                  <a:pt x="15431" y="5397"/>
                </a:cubicBezTo>
                <a:lnTo>
                  <a:pt x="15431" y="7232"/>
                </a:lnTo>
                <a:cubicBezTo>
                  <a:pt x="14043" y="6800"/>
                  <a:pt x="12497" y="6473"/>
                  <a:pt x="10800" y="6473"/>
                </a:cubicBezTo>
                <a:cubicBezTo>
                  <a:pt x="9103" y="6473"/>
                  <a:pt x="7557" y="6800"/>
                  <a:pt x="6169" y="7232"/>
                </a:cubicBezTo>
                <a:lnTo>
                  <a:pt x="6169" y="5397"/>
                </a:lnTo>
                <a:cubicBezTo>
                  <a:pt x="6169" y="3560"/>
                  <a:pt x="8177" y="2153"/>
                  <a:pt x="10800" y="2153"/>
                </a:cubicBezTo>
                <a:close/>
                <a:moveTo>
                  <a:pt x="10800" y="8640"/>
                </a:moveTo>
                <a:cubicBezTo>
                  <a:pt x="15120" y="8640"/>
                  <a:pt x="18506" y="11011"/>
                  <a:pt x="18506" y="14037"/>
                </a:cubicBezTo>
                <a:cubicBezTo>
                  <a:pt x="18506" y="17062"/>
                  <a:pt x="15120" y="19447"/>
                  <a:pt x="10800" y="19447"/>
                </a:cubicBezTo>
                <a:cubicBezTo>
                  <a:pt x="6480" y="19447"/>
                  <a:pt x="3094" y="17062"/>
                  <a:pt x="3094" y="14037"/>
                </a:cubicBezTo>
                <a:cubicBezTo>
                  <a:pt x="3094" y="11011"/>
                  <a:pt x="6480" y="8640"/>
                  <a:pt x="10800" y="8640"/>
                </a:cubicBezTo>
                <a:close/>
                <a:moveTo>
                  <a:pt x="10800" y="12960"/>
                </a:moveTo>
                <a:cubicBezTo>
                  <a:pt x="9874" y="12960"/>
                  <a:pt x="9263" y="13388"/>
                  <a:pt x="9263" y="14037"/>
                </a:cubicBezTo>
                <a:lnTo>
                  <a:pt x="9263" y="16203"/>
                </a:lnTo>
                <a:cubicBezTo>
                  <a:pt x="9263" y="16852"/>
                  <a:pt x="9874" y="17280"/>
                  <a:pt x="10800" y="17280"/>
                </a:cubicBezTo>
                <a:cubicBezTo>
                  <a:pt x="11726" y="17280"/>
                  <a:pt x="12337" y="16852"/>
                  <a:pt x="12337" y="16203"/>
                </a:cubicBezTo>
                <a:lnTo>
                  <a:pt x="12337" y="14037"/>
                </a:lnTo>
                <a:cubicBezTo>
                  <a:pt x="12337" y="13388"/>
                  <a:pt x="11726" y="12960"/>
                  <a:pt x="10800" y="12960"/>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25" name="Graphic 279"/>
          <p:cNvSpPr/>
          <p:nvPr/>
        </p:nvSpPr>
        <p:spPr>
          <a:xfrm>
            <a:off x="11275782" y="4788199"/>
            <a:ext cx="497104" cy="621379"/>
          </a:xfrm>
          <a:custGeom>
            <a:avLst/>
            <a:gdLst/>
            <a:ahLst/>
            <a:cxnLst>
              <a:cxn ang="0">
                <a:pos x="wd2" y="hd2"/>
              </a:cxn>
              <a:cxn ang="5400000">
                <a:pos x="wd2" y="hd2"/>
              </a:cxn>
              <a:cxn ang="10800000">
                <a:pos x="wd2" y="hd2"/>
              </a:cxn>
              <a:cxn ang="16200000">
                <a:pos x="wd2" y="hd2"/>
              </a:cxn>
            </a:cxnLst>
            <a:rect l="0" t="0" r="r" b="b"/>
            <a:pathLst>
              <a:path w="21600" h="21600" extrusionOk="0">
                <a:moveTo>
                  <a:pt x="18900" y="8640"/>
                </a:moveTo>
                <a:lnTo>
                  <a:pt x="17550" y="8640"/>
                </a:lnTo>
                <a:lnTo>
                  <a:pt x="17550" y="5400"/>
                </a:lnTo>
                <a:cubicBezTo>
                  <a:pt x="17550" y="2376"/>
                  <a:pt x="14580" y="0"/>
                  <a:pt x="10800" y="0"/>
                </a:cubicBezTo>
                <a:cubicBezTo>
                  <a:pt x="7020" y="0"/>
                  <a:pt x="4050" y="2376"/>
                  <a:pt x="4050" y="5400"/>
                </a:cubicBezTo>
                <a:lnTo>
                  <a:pt x="4050" y="8640"/>
                </a:lnTo>
                <a:lnTo>
                  <a:pt x="2700" y="8640"/>
                </a:lnTo>
                <a:cubicBezTo>
                  <a:pt x="1215" y="8640"/>
                  <a:pt x="0" y="9612"/>
                  <a:pt x="0" y="10800"/>
                </a:cubicBezTo>
                <a:lnTo>
                  <a:pt x="0" y="19440"/>
                </a:lnTo>
                <a:cubicBezTo>
                  <a:pt x="0" y="20628"/>
                  <a:pt x="1215" y="21600"/>
                  <a:pt x="2700" y="21600"/>
                </a:cubicBezTo>
                <a:lnTo>
                  <a:pt x="18900" y="21600"/>
                </a:lnTo>
                <a:cubicBezTo>
                  <a:pt x="20385" y="21600"/>
                  <a:pt x="21600" y="20628"/>
                  <a:pt x="21600" y="19440"/>
                </a:cubicBezTo>
                <a:lnTo>
                  <a:pt x="21600" y="10800"/>
                </a:lnTo>
                <a:cubicBezTo>
                  <a:pt x="21600" y="9612"/>
                  <a:pt x="20385" y="8640"/>
                  <a:pt x="18900" y="8640"/>
                </a:cubicBezTo>
                <a:close/>
                <a:moveTo>
                  <a:pt x="6750" y="5400"/>
                </a:moveTo>
                <a:cubicBezTo>
                  <a:pt x="6750" y="3564"/>
                  <a:pt x="8505" y="2160"/>
                  <a:pt x="10800" y="2160"/>
                </a:cubicBezTo>
                <a:cubicBezTo>
                  <a:pt x="13095" y="2160"/>
                  <a:pt x="14850" y="3564"/>
                  <a:pt x="14850" y="5400"/>
                </a:cubicBezTo>
                <a:lnTo>
                  <a:pt x="14850" y="8640"/>
                </a:lnTo>
                <a:lnTo>
                  <a:pt x="6750" y="8640"/>
                </a:lnTo>
                <a:close/>
                <a:moveTo>
                  <a:pt x="2700" y="19440"/>
                </a:moveTo>
                <a:lnTo>
                  <a:pt x="2700" y="10800"/>
                </a:lnTo>
                <a:lnTo>
                  <a:pt x="18900" y="10800"/>
                </a:lnTo>
                <a:lnTo>
                  <a:pt x="18900" y="1944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26" name="Freeform 565"/>
          <p:cNvSpPr/>
          <p:nvPr/>
        </p:nvSpPr>
        <p:spPr>
          <a:xfrm>
            <a:off x="12642056" y="4788297"/>
            <a:ext cx="434976" cy="62111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6480" y="0"/>
                  <a:pt x="3094" y="2371"/>
                  <a:pt x="3094" y="5397"/>
                </a:cubicBezTo>
                <a:lnTo>
                  <a:pt x="3094" y="8750"/>
                </a:lnTo>
                <a:cubicBezTo>
                  <a:pt x="1243" y="10155"/>
                  <a:pt x="0" y="11984"/>
                  <a:pt x="0" y="14037"/>
                </a:cubicBezTo>
                <a:cubicBezTo>
                  <a:pt x="0" y="18250"/>
                  <a:pt x="4783" y="21600"/>
                  <a:pt x="10800" y="21600"/>
                </a:cubicBezTo>
                <a:cubicBezTo>
                  <a:pt x="16817" y="21600"/>
                  <a:pt x="21600" y="18250"/>
                  <a:pt x="21600" y="14037"/>
                </a:cubicBezTo>
                <a:cubicBezTo>
                  <a:pt x="21600" y="9823"/>
                  <a:pt x="16817" y="6473"/>
                  <a:pt x="10800" y="6473"/>
                </a:cubicBezTo>
                <a:cubicBezTo>
                  <a:pt x="9103" y="6473"/>
                  <a:pt x="7557" y="6800"/>
                  <a:pt x="6169" y="7232"/>
                </a:cubicBezTo>
                <a:lnTo>
                  <a:pt x="6169" y="5397"/>
                </a:lnTo>
                <a:cubicBezTo>
                  <a:pt x="6169" y="3560"/>
                  <a:pt x="8177" y="2153"/>
                  <a:pt x="10800" y="2153"/>
                </a:cubicBezTo>
                <a:cubicBezTo>
                  <a:pt x="13423" y="2153"/>
                  <a:pt x="15431" y="3560"/>
                  <a:pt x="15431" y="5397"/>
                </a:cubicBezTo>
                <a:lnTo>
                  <a:pt x="18526" y="5397"/>
                </a:lnTo>
                <a:cubicBezTo>
                  <a:pt x="18526" y="2371"/>
                  <a:pt x="15120" y="0"/>
                  <a:pt x="10800" y="0"/>
                </a:cubicBezTo>
                <a:close/>
                <a:moveTo>
                  <a:pt x="10800" y="8640"/>
                </a:moveTo>
                <a:cubicBezTo>
                  <a:pt x="15120" y="8640"/>
                  <a:pt x="18526" y="11011"/>
                  <a:pt x="18526" y="14037"/>
                </a:cubicBezTo>
                <a:cubicBezTo>
                  <a:pt x="18526" y="17062"/>
                  <a:pt x="15120" y="19447"/>
                  <a:pt x="10800" y="19447"/>
                </a:cubicBezTo>
                <a:cubicBezTo>
                  <a:pt x="6480" y="19447"/>
                  <a:pt x="3094" y="17062"/>
                  <a:pt x="3094" y="14037"/>
                </a:cubicBezTo>
                <a:cubicBezTo>
                  <a:pt x="3094" y="11011"/>
                  <a:pt x="6480" y="8640"/>
                  <a:pt x="10800" y="8640"/>
                </a:cubicBezTo>
                <a:close/>
                <a:moveTo>
                  <a:pt x="10800" y="12960"/>
                </a:moveTo>
                <a:cubicBezTo>
                  <a:pt x="9874" y="12960"/>
                  <a:pt x="9263" y="13388"/>
                  <a:pt x="9263" y="14037"/>
                </a:cubicBezTo>
                <a:lnTo>
                  <a:pt x="9263" y="16203"/>
                </a:lnTo>
                <a:cubicBezTo>
                  <a:pt x="9263" y="16852"/>
                  <a:pt x="9874" y="17280"/>
                  <a:pt x="10800" y="17280"/>
                </a:cubicBezTo>
                <a:cubicBezTo>
                  <a:pt x="11726" y="17280"/>
                  <a:pt x="12357" y="16852"/>
                  <a:pt x="12357" y="16203"/>
                </a:cubicBezTo>
                <a:lnTo>
                  <a:pt x="12357" y="14037"/>
                </a:lnTo>
                <a:cubicBezTo>
                  <a:pt x="12357" y="13388"/>
                  <a:pt x="11726" y="12960"/>
                  <a:pt x="10800" y="12960"/>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27" name="Freeform 568"/>
          <p:cNvSpPr/>
          <p:nvPr/>
        </p:nvSpPr>
        <p:spPr>
          <a:xfrm>
            <a:off x="13946438" y="4788297"/>
            <a:ext cx="497035" cy="620976"/>
          </a:xfrm>
          <a:custGeom>
            <a:avLst/>
            <a:gdLst/>
            <a:ahLst/>
            <a:cxnLst>
              <a:cxn ang="0">
                <a:pos x="wd2" y="hd2"/>
              </a:cxn>
              <a:cxn ang="5400000">
                <a:pos x="wd2" y="hd2"/>
              </a:cxn>
              <a:cxn ang="10800000">
                <a:pos x="wd2" y="hd2"/>
              </a:cxn>
              <a:cxn ang="16200000">
                <a:pos x="wd2" y="hd2"/>
              </a:cxn>
            </a:cxnLst>
            <a:rect l="0" t="0" r="r" b="b"/>
            <a:pathLst>
              <a:path w="21472" h="21476" extrusionOk="0">
                <a:moveTo>
                  <a:pt x="10602" y="0"/>
                </a:moveTo>
                <a:cubicBezTo>
                  <a:pt x="4965" y="107"/>
                  <a:pt x="275" y="3764"/>
                  <a:pt x="6" y="8277"/>
                </a:cubicBezTo>
                <a:cubicBezTo>
                  <a:pt x="-128" y="11500"/>
                  <a:pt x="1883" y="14393"/>
                  <a:pt x="5373" y="16004"/>
                </a:cubicBezTo>
                <a:lnTo>
                  <a:pt x="5373" y="20410"/>
                </a:lnTo>
                <a:cubicBezTo>
                  <a:pt x="5373" y="20733"/>
                  <a:pt x="5636" y="21060"/>
                  <a:pt x="5904" y="21275"/>
                </a:cubicBezTo>
                <a:cubicBezTo>
                  <a:pt x="6173" y="21383"/>
                  <a:pt x="6719" y="21600"/>
                  <a:pt x="7121" y="21385"/>
                </a:cubicBezTo>
                <a:lnTo>
                  <a:pt x="15163" y="19230"/>
                </a:lnTo>
                <a:cubicBezTo>
                  <a:pt x="15699" y="19123"/>
                  <a:pt x="16106" y="18699"/>
                  <a:pt x="16106" y="18269"/>
                </a:cubicBezTo>
                <a:lnTo>
                  <a:pt x="16106" y="16004"/>
                </a:lnTo>
                <a:cubicBezTo>
                  <a:pt x="19327" y="14500"/>
                  <a:pt x="21472" y="11601"/>
                  <a:pt x="21472" y="8592"/>
                </a:cubicBezTo>
                <a:cubicBezTo>
                  <a:pt x="21472" y="3865"/>
                  <a:pt x="16645" y="0"/>
                  <a:pt x="10739" y="0"/>
                </a:cubicBezTo>
                <a:lnTo>
                  <a:pt x="10602" y="0"/>
                </a:lnTo>
                <a:close/>
                <a:moveTo>
                  <a:pt x="10602" y="2141"/>
                </a:moveTo>
                <a:lnTo>
                  <a:pt x="10739" y="2141"/>
                </a:lnTo>
                <a:cubicBezTo>
                  <a:pt x="15168" y="2141"/>
                  <a:pt x="18797" y="5047"/>
                  <a:pt x="18797" y="8592"/>
                </a:cubicBezTo>
                <a:cubicBezTo>
                  <a:pt x="18797" y="11064"/>
                  <a:pt x="17038" y="13324"/>
                  <a:pt x="14220" y="14399"/>
                </a:cubicBezTo>
                <a:cubicBezTo>
                  <a:pt x="13817" y="14613"/>
                  <a:pt x="13431" y="14930"/>
                  <a:pt x="13431" y="15359"/>
                </a:cubicBezTo>
                <a:lnTo>
                  <a:pt x="13431" y="17514"/>
                </a:lnTo>
                <a:lnTo>
                  <a:pt x="8047" y="18914"/>
                </a:lnTo>
                <a:lnTo>
                  <a:pt x="8047" y="15359"/>
                </a:lnTo>
                <a:cubicBezTo>
                  <a:pt x="8047" y="14822"/>
                  <a:pt x="7376" y="14399"/>
                  <a:pt x="7242" y="14399"/>
                </a:cubicBezTo>
                <a:cubicBezTo>
                  <a:pt x="4289" y="13324"/>
                  <a:pt x="2547" y="10952"/>
                  <a:pt x="2681" y="8373"/>
                </a:cubicBezTo>
                <a:cubicBezTo>
                  <a:pt x="2815" y="4934"/>
                  <a:pt x="6441" y="2249"/>
                  <a:pt x="10602" y="2141"/>
                </a:cubicBezTo>
                <a:close/>
                <a:moveTo>
                  <a:pt x="8596" y="6437"/>
                </a:moveTo>
                <a:lnTo>
                  <a:pt x="6710" y="7947"/>
                </a:lnTo>
                <a:lnTo>
                  <a:pt x="9402" y="10102"/>
                </a:lnTo>
                <a:lnTo>
                  <a:pt x="9402" y="15044"/>
                </a:lnTo>
                <a:lnTo>
                  <a:pt x="12076" y="15044"/>
                </a:lnTo>
                <a:lnTo>
                  <a:pt x="12076" y="10102"/>
                </a:lnTo>
                <a:lnTo>
                  <a:pt x="14768" y="7947"/>
                </a:lnTo>
                <a:lnTo>
                  <a:pt x="12882" y="6437"/>
                </a:lnTo>
                <a:lnTo>
                  <a:pt x="10739" y="8167"/>
                </a:lnTo>
                <a:lnTo>
                  <a:pt x="8596" y="6437"/>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28" name="Graphic 285"/>
          <p:cNvSpPr/>
          <p:nvPr/>
        </p:nvSpPr>
        <p:spPr>
          <a:xfrm>
            <a:off x="15343922" y="4788199"/>
            <a:ext cx="372829" cy="621379"/>
          </a:xfrm>
          <a:custGeom>
            <a:avLst/>
            <a:gdLst/>
            <a:ahLst/>
            <a:cxnLst>
              <a:cxn ang="0">
                <a:pos x="wd2" y="hd2"/>
              </a:cxn>
              <a:cxn ang="5400000">
                <a:pos x="wd2" y="hd2"/>
              </a:cxn>
              <a:cxn ang="10800000">
                <a:pos x="wd2" y="hd2"/>
              </a:cxn>
              <a:cxn ang="16200000">
                <a:pos x="wd2" y="hd2"/>
              </a:cxn>
            </a:cxnLst>
            <a:rect l="0" t="0" r="r" b="b"/>
            <a:pathLst>
              <a:path w="21600" h="21600" extrusionOk="0">
                <a:moveTo>
                  <a:pt x="19800" y="12960"/>
                </a:moveTo>
                <a:lnTo>
                  <a:pt x="19800" y="3240"/>
                </a:lnTo>
                <a:cubicBezTo>
                  <a:pt x="19800" y="1404"/>
                  <a:pt x="17460" y="0"/>
                  <a:pt x="14400" y="0"/>
                </a:cubicBezTo>
                <a:cubicBezTo>
                  <a:pt x="12960" y="0"/>
                  <a:pt x="11700" y="324"/>
                  <a:pt x="10800" y="864"/>
                </a:cubicBezTo>
                <a:cubicBezTo>
                  <a:pt x="9900" y="324"/>
                  <a:pt x="8640" y="0"/>
                  <a:pt x="7200" y="0"/>
                </a:cubicBezTo>
                <a:cubicBezTo>
                  <a:pt x="4140" y="0"/>
                  <a:pt x="1800" y="1404"/>
                  <a:pt x="1800" y="3240"/>
                </a:cubicBezTo>
                <a:lnTo>
                  <a:pt x="1800" y="12960"/>
                </a:lnTo>
                <a:lnTo>
                  <a:pt x="0" y="12960"/>
                </a:lnTo>
                <a:lnTo>
                  <a:pt x="0" y="15120"/>
                </a:lnTo>
                <a:cubicBezTo>
                  <a:pt x="0" y="16200"/>
                  <a:pt x="720" y="17280"/>
                  <a:pt x="2160" y="18144"/>
                </a:cubicBezTo>
                <a:cubicBezTo>
                  <a:pt x="3060" y="18684"/>
                  <a:pt x="4320" y="19116"/>
                  <a:pt x="5760" y="19332"/>
                </a:cubicBezTo>
                <a:cubicBezTo>
                  <a:pt x="6300" y="20628"/>
                  <a:pt x="8280" y="21600"/>
                  <a:pt x="10800" y="21600"/>
                </a:cubicBezTo>
                <a:cubicBezTo>
                  <a:pt x="13140" y="21600"/>
                  <a:pt x="15300" y="20628"/>
                  <a:pt x="16020" y="19332"/>
                </a:cubicBezTo>
                <a:cubicBezTo>
                  <a:pt x="19260" y="18900"/>
                  <a:pt x="21600" y="17172"/>
                  <a:pt x="21600" y="15120"/>
                </a:cubicBezTo>
                <a:lnTo>
                  <a:pt x="21600" y="12960"/>
                </a:lnTo>
                <a:close/>
                <a:moveTo>
                  <a:pt x="14400" y="2160"/>
                </a:moveTo>
                <a:cubicBezTo>
                  <a:pt x="15480" y="2160"/>
                  <a:pt x="16200" y="2592"/>
                  <a:pt x="16200" y="3240"/>
                </a:cubicBezTo>
                <a:lnTo>
                  <a:pt x="16200" y="12960"/>
                </a:lnTo>
                <a:lnTo>
                  <a:pt x="12600" y="12960"/>
                </a:lnTo>
                <a:lnTo>
                  <a:pt x="12600" y="3240"/>
                </a:lnTo>
                <a:cubicBezTo>
                  <a:pt x="12600" y="2592"/>
                  <a:pt x="13320" y="2160"/>
                  <a:pt x="14400" y="2160"/>
                </a:cubicBezTo>
                <a:close/>
                <a:moveTo>
                  <a:pt x="5400" y="3240"/>
                </a:moveTo>
                <a:cubicBezTo>
                  <a:pt x="5400" y="2592"/>
                  <a:pt x="6120" y="2160"/>
                  <a:pt x="7200" y="2160"/>
                </a:cubicBezTo>
                <a:cubicBezTo>
                  <a:pt x="8280" y="2160"/>
                  <a:pt x="9000" y="2592"/>
                  <a:pt x="9000" y="3240"/>
                </a:cubicBezTo>
                <a:lnTo>
                  <a:pt x="9000" y="12960"/>
                </a:lnTo>
                <a:lnTo>
                  <a:pt x="5400" y="12960"/>
                </a:lnTo>
                <a:close/>
                <a:moveTo>
                  <a:pt x="18000" y="15120"/>
                </a:moveTo>
                <a:cubicBezTo>
                  <a:pt x="18000" y="16308"/>
                  <a:pt x="16380" y="17280"/>
                  <a:pt x="14400" y="17280"/>
                </a:cubicBezTo>
                <a:lnTo>
                  <a:pt x="12600" y="17280"/>
                </a:lnTo>
                <a:lnTo>
                  <a:pt x="12600" y="18360"/>
                </a:lnTo>
                <a:cubicBezTo>
                  <a:pt x="12600" y="18900"/>
                  <a:pt x="11880" y="19440"/>
                  <a:pt x="10800" y="19440"/>
                </a:cubicBezTo>
                <a:cubicBezTo>
                  <a:pt x="9900" y="19440"/>
                  <a:pt x="9000" y="19008"/>
                  <a:pt x="9000" y="18360"/>
                </a:cubicBezTo>
                <a:lnTo>
                  <a:pt x="9000" y="17280"/>
                </a:lnTo>
                <a:lnTo>
                  <a:pt x="7200" y="17280"/>
                </a:lnTo>
                <a:cubicBezTo>
                  <a:pt x="6300" y="17280"/>
                  <a:pt x="3780" y="16848"/>
                  <a:pt x="3600" y="15120"/>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29" name="Freeform 572"/>
          <p:cNvSpPr/>
          <p:nvPr/>
        </p:nvSpPr>
        <p:spPr>
          <a:xfrm>
            <a:off x="16554846" y="4819253"/>
            <a:ext cx="621508" cy="559198"/>
          </a:xfrm>
          <a:custGeom>
            <a:avLst/>
            <a:gdLst/>
            <a:ahLst/>
            <a:cxnLst>
              <a:cxn ang="0">
                <a:pos x="wd2" y="hd2"/>
              </a:cxn>
              <a:cxn ang="5400000">
                <a:pos x="wd2" y="hd2"/>
              </a:cxn>
              <a:cxn ang="10800000">
                <a:pos x="wd2" y="hd2"/>
              </a:cxn>
              <a:cxn ang="16200000">
                <a:pos x="wd2" y="hd2"/>
              </a:cxn>
            </a:cxnLst>
            <a:rect l="0" t="0" r="r" b="b"/>
            <a:pathLst>
              <a:path w="21600" h="21600" extrusionOk="0">
                <a:moveTo>
                  <a:pt x="8648" y="0"/>
                </a:moveTo>
                <a:cubicBezTo>
                  <a:pt x="7461" y="0"/>
                  <a:pt x="6483" y="1087"/>
                  <a:pt x="6483" y="2407"/>
                </a:cubicBezTo>
                <a:lnTo>
                  <a:pt x="6483" y="4798"/>
                </a:lnTo>
                <a:lnTo>
                  <a:pt x="4317" y="4798"/>
                </a:lnTo>
                <a:cubicBezTo>
                  <a:pt x="4317" y="4078"/>
                  <a:pt x="3889" y="3603"/>
                  <a:pt x="3241" y="3603"/>
                </a:cubicBezTo>
                <a:cubicBezTo>
                  <a:pt x="2594" y="3603"/>
                  <a:pt x="2166" y="4078"/>
                  <a:pt x="2166" y="4798"/>
                </a:cubicBezTo>
                <a:cubicBezTo>
                  <a:pt x="978" y="4798"/>
                  <a:pt x="0" y="5885"/>
                  <a:pt x="0" y="7205"/>
                </a:cubicBezTo>
                <a:lnTo>
                  <a:pt x="0" y="19209"/>
                </a:lnTo>
                <a:cubicBezTo>
                  <a:pt x="0" y="20529"/>
                  <a:pt x="978" y="21600"/>
                  <a:pt x="2166" y="21600"/>
                </a:cubicBezTo>
                <a:lnTo>
                  <a:pt x="19434" y="21600"/>
                </a:lnTo>
                <a:cubicBezTo>
                  <a:pt x="20622" y="21600"/>
                  <a:pt x="21600" y="20529"/>
                  <a:pt x="21600" y="19209"/>
                </a:cubicBezTo>
                <a:lnTo>
                  <a:pt x="21600" y="7205"/>
                </a:lnTo>
                <a:cubicBezTo>
                  <a:pt x="21600" y="5885"/>
                  <a:pt x="20622" y="4798"/>
                  <a:pt x="19434" y="4798"/>
                </a:cubicBezTo>
                <a:cubicBezTo>
                  <a:pt x="19434" y="4078"/>
                  <a:pt x="19007" y="3603"/>
                  <a:pt x="18359" y="3603"/>
                </a:cubicBezTo>
                <a:cubicBezTo>
                  <a:pt x="17711" y="3603"/>
                  <a:pt x="17283" y="4078"/>
                  <a:pt x="17283" y="4798"/>
                </a:cubicBezTo>
                <a:lnTo>
                  <a:pt x="15117" y="4798"/>
                </a:lnTo>
                <a:lnTo>
                  <a:pt x="15117" y="2407"/>
                </a:lnTo>
                <a:cubicBezTo>
                  <a:pt x="15117" y="1087"/>
                  <a:pt x="14153" y="0"/>
                  <a:pt x="12966" y="0"/>
                </a:cubicBezTo>
                <a:lnTo>
                  <a:pt x="8648" y="0"/>
                </a:lnTo>
                <a:close/>
                <a:moveTo>
                  <a:pt x="8648" y="2407"/>
                </a:moveTo>
                <a:lnTo>
                  <a:pt x="12966" y="2407"/>
                </a:lnTo>
                <a:lnTo>
                  <a:pt x="12966" y="4798"/>
                </a:lnTo>
                <a:lnTo>
                  <a:pt x="8648" y="4798"/>
                </a:lnTo>
                <a:lnTo>
                  <a:pt x="8648" y="2407"/>
                </a:lnTo>
                <a:close/>
                <a:moveTo>
                  <a:pt x="2166" y="7205"/>
                </a:moveTo>
                <a:lnTo>
                  <a:pt x="19434" y="7205"/>
                </a:lnTo>
                <a:lnTo>
                  <a:pt x="19434" y="19209"/>
                </a:lnTo>
                <a:lnTo>
                  <a:pt x="2166" y="19209"/>
                </a:lnTo>
                <a:lnTo>
                  <a:pt x="2166" y="7205"/>
                </a:lnTo>
                <a:close/>
                <a:moveTo>
                  <a:pt x="9724" y="9597"/>
                </a:moveTo>
                <a:lnTo>
                  <a:pt x="9724" y="12003"/>
                </a:lnTo>
                <a:lnTo>
                  <a:pt x="7559" y="12003"/>
                </a:lnTo>
                <a:lnTo>
                  <a:pt x="7559" y="14395"/>
                </a:lnTo>
                <a:lnTo>
                  <a:pt x="9724" y="14395"/>
                </a:lnTo>
                <a:lnTo>
                  <a:pt x="9724" y="16802"/>
                </a:lnTo>
                <a:lnTo>
                  <a:pt x="11876" y="16802"/>
                </a:lnTo>
                <a:lnTo>
                  <a:pt x="11876" y="14395"/>
                </a:lnTo>
                <a:lnTo>
                  <a:pt x="14041" y="14395"/>
                </a:lnTo>
                <a:lnTo>
                  <a:pt x="14041" y="12003"/>
                </a:lnTo>
                <a:lnTo>
                  <a:pt x="11876" y="12003"/>
                </a:lnTo>
                <a:lnTo>
                  <a:pt x="11876" y="9597"/>
                </a:lnTo>
                <a:lnTo>
                  <a:pt x="9724" y="9597"/>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30" name="Freeform 575"/>
          <p:cNvSpPr/>
          <p:nvPr/>
        </p:nvSpPr>
        <p:spPr>
          <a:xfrm>
            <a:off x="17890331" y="4788297"/>
            <a:ext cx="621507" cy="621110"/>
          </a:xfrm>
          <a:custGeom>
            <a:avLst/>
            <a:gdLst/>
            <a:ahLst/>
            <a:cxnLst>
              <a:cxn ang="0">
                <a:pos x="wd2" y="hd2"/>
              </a:cxn>
              <a:cxn ang="5400000">
                <a:pos x="wd2" y="hd2"/>
              </a:cxn>
              <a:cxn ang="10800000">
                <a:pos x="wd2" y="hd2"/>
              </a:cxn>
              <a:cxn ang="16200000">
                <a:pos x="wd2" y="hd2"/>
              </a:cxn>
            </a:cxnLst>
            <a:rect l="0" t="0" r="r" b="b"/>
            <a:pathLst>
              <a:path w="21600" h="21600" extrusionOk="0">
                <a:moveTo>
                  <a:pt x="8634" y="0"/>
                </a:moveTo>
                <a:cubicBezTo>
                  <a:pt x="7447" y="0"/>
                  <a:pt x="6483" y="965"/>
                  <a:pt x="6483" y="2153"/>
                </a:cubicBezTo>
                <a:lnTo>
                  <a:pt x="6483" y="4320"/>
                </a:lnTo>
                <a:lnTo>
                  <a:pt x="2166" y="4320"/>
                </a:lnTo>
                <a:cubicBezTo>
                  <a:pt x="978" y="4320"/>
                  <a:pt x="0" y="5285"/>
                  <a:pt x="0" y="6473"/>
                </a:cubicBezTo>
                <a:lnTo>
                  <a:pt x="0" y="19447"/>
                </a:lnTo>
                <a:cubicBezTo>
                  <a:pt x="0" y="20635"/>
                  <a:pt x="978" y="21600"/>
                  <a:pt x="2166" y="21600"/>
                </a:cubicBezTo>
                <a:lnTo>
                  <a:pt x="19434" y="21600"/>
                </a:lnTo>
                <a:cubicBezTo>
                  <a:pt x="20622" y="21600"/>
                  <a:pt x="21600" y="20635"/>
                  <a:pt x="21600" y="19447"/>
                </a:cubicBezTo>
                <a:lnTo>
                  <a:pt x="21600" y="6473"/>
                </a:lnTo>
                <a:cubicBezTo>
                  <a:pt x="21600" y="5285"/>
                  <a:pt x="20622" y="4320"/>
                  <a:pt x="19434" y="4320"/>
                </a:cubicBezTo>
                <a:lnTo>
                  <a:pt x="15117" y="4320"/>
                </a:lnTo>
                <a:lnTo>
                  <a:pt x="15117" y="2153"/>
                </a:lnTo>
                <a:cubicBezTo>
                  <a:pt x="15117" y="965"/>
                  <a:pt x="14140" y="0"/>
                  <a:pt x="12952" y="0"/>
                </a:cubicBezTo>
                <a:lnTo>
                  <a:pt x="8634" y="0"/>
                </a:lnTo>
                <a:close/>
                <a:moveTo>
                  <a:pt x="8634" y="2153"/>
                </a:moveTo>
                <a:lnTo>
                  <a:pt x="12952" y="2153"/>
                </a:lnTo>
                <a:lnTo>
                  <a:pt x="12952" y="4320"/>
                </a:lnTo>
                <a:lnTo>
                  <a:pt x="8634" y="4320"/>
                </a:lnTo>
                <a:lnTo>
                  <a:pt x="8634" y="2153"/>
                </a:lnTo>
                <a:close/>
                <a:moveTo>
                  <a:pt x="2166" y="6473"/>
                </a:moveTo>
                <a:lnTo>
                  <a:pt x="19434" y="6473"/>
                </a:lnTo>
                <a:lnTo>
                  <a:pt x="19434" y="8640"/>
                </a:lnTo>
                <a:lnTo>
                  <a:pt x="2166" y="8640"/>
                </a:lnTo>
                <a:lnTo>
                  <a:pt x="2166" y="6473"/>
                </a:lnTo>
                <a:close/>
                <a:moveTo>
                  <a:pt x="2166" y="10807"/>
                </a:moveTo>
                <a:lnTo>
                  <a:pt x="4317" y="10807"/>
                </a:lnTo>
                <a:lnTo>
                  <a:pt x="4317" y="11883"/>
                </a:lnTo>
                <a:cubicBezTo>
                  <a:pt x="4317" y="12532"/>
                  <a:pt x="4745" y="12960"/>
                  <a:pt x="5393" y="12960"/>
                </a:cubicBezTo>
                <a:cubicBezTo>
                  <a:pt x="6041" y="12960"/>
                  <a:pt x="6483" y="12532"/>
                  <a:pt x="6483" y="11883"/>
                </a:cubicBezTo>
                <a:lnTo>
                  <a:pt x="6483" y="10807"/>
                </a:lnTo>
                <a:lnTo>
                  <a:pt x="15117" y="10807"/>
                </a:lnTo>
                <a:lnTo>
                  <a:pt x="15117" y="11883"/>
                </a:lnTo>
                <a:cubicBezTo>
                  <a:pt x="15117" y="12532"/>
                  <a:pt x="15545" y="12960"/>
                  <a:pt x="16193" y="12960"/>
                </a:cubicBezTo>
                <a:cubicBezTo>
                  <a:pt x="16841" y="12960"/>
                  <a:pt x="17283" y="12532"/>
                  <a:pt x="17283" y="11883"/>
                </a:cubicBezTo>
                <a:lnTo>
                  <a:pt x="17283" y="10807"/>
                </a:lnTo>
                <a:lnTo>
                  <a:pt x="19434" y="10807"/>
                </a:lnTo>
                <a:lnTo>
                  <a:pt x="19434" y="19447"/>
                </a:lnTo>
                <a:lnTo>
                  <a:pt x="2166" y="19447"/>
                </a:lnTo>
                <a:lnTo>
                  <a:pt x="2166" y="10807"/>
                </a:lnTo>
                <a:close/>
                <a:moveTo>
                  <a:pt x="9724" y="11883"/>
                </a:moveTo>
                <a:lnTo>
                  <a:pt x="9724" y="14037"/>
                </a:lnTo>
                <a:lnTo>
                  <a:pt x="7559" y="14037"/>
                </a:lnTo>
                <a:lnTo>
                  <a:pt x="7559" y="16203"/>
                </a:lnTo>
                <a:lnTo>
                  <a:pt x="9724" y="16203"/>
                </a:lnTo>
                <a:lnTo>
                  <a:pt x="9724" y="18370"/>
                </a:lnTo>
                <a:lnTo>
                  <a:pt x="11876" y="18370"/>
                </a:lnTo>
                <a:lnTo>
                  <a:pt x="11876" y="16203"/>
                </a:lnTo>
                <a:lnTo>
                  <a:pt x="14041" y="16203"/>
                </a:lnTo>
                <a:lnTo>
                  <a:pt x="14041" y="14037"/>
                </a:lnTo>
                <a:lnTo>
                  <a:pt x="11876" y="14037"/>
                </a:lnTo>
                <a:lnTo>
                  <a:pt x="11876" y="11883"/>
                </a:lnTo>
                <a:lnTo>
                  <a:pt x="9724" y="11883"/>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31" name="Freeform 578"/>
          <p:cNvSpPr/>
          <p:nvPr/>
        </p:nvSpPr>
        <p:spPr>
          <a:xfrm>
            <a:off x="19225815" y="4788489"/>
            <a:ext cx="624285" cy="620918"/>
          </a:xfrm>
          <a:custGeom>
            <a:avLst/>
            <a:gdLst/>
            <a:ahLst/>
            <a:cxnLst>
              <a:cxn ang="0">
                <a:pos x="wd2" y="hd2"/>
              </a:cxn>
              <a:cxn ang="5400000">
                <a:pos x="wd2" y="hd2"/>
              </a:cxn>
              <a:cxn ang="10800000">
                <a:pos x="wd2" y="hd2"/>
              </a:cxn>
              <a:cxn ang="16200000">
                <a:pos x="wd2" y="hd2"/>
              </a:cxn>
            </a:cxnLst>
            <a:rect l="0" t="0" r="r" b="b"/>
            <a:pathLst>
              <a:path w="21600" h="21572" extrusionOk="0">
                <a:moveTo>
                  <a:pt x="8802" y="7"/>
                </a:moveTo>
                <a:cubicBezTo>
                  <a:pt x="8063" y="-28"/>
                  <a:pt x="7303" y="68"/>
                  <a:pt x="6550" y="311"/>
                </a:cubicBezTo>
                <a:cubicBezTo>
                  <a:pt x="3755" y="1174"/>
                  <a:pt x="1927" y="4097"/>
                  <a:pt x="2142" y="7012"/>
                </a:cubicBezTo>
                <a:cubicBezTo>
                  <a:pt x="745" y="7767"/>
                  <a:pt x="0" y="9171"/>
                  <a:pt x="0" y="10790"/>
                </a:cubicBezTo>
                <a:cubicBezTo>
                  <a:pt x="0" y="13164"/>
                  <a:pt x="1933" y="15105"/>
                  <a:pt x="4298" y="15105"/>
                </a:cubicBezTo>
                <a:lnTo>
                  <a:pt x="6440" y="15105"/>
                </a:lnTo>
                <a:lnTo>
                  <a:pt x="6440" y="12941"/>
                </a:lnTo>
                <a:lnTo>
                  <a:pt x="4298" y="12941"/>
                </a:lnTo>
                <a:cubicBezTo>
                  <a:pt x="3116" y="12941"/>
                  <a:pt x="2142" y="11977"/>
                  <a:pt x="2142" y="10790"/>
                </a:cubicBezTo>
                <a:cubicBezTo>
                  <a:pt x="2142" y="9818"/>
                  <a:pt x="2793" y="8951"/>
                  <a:pt x="3653" y="8735"/>
                </a:cubicBezTo>
                <a:cubicBezTo>
                  <a:pt x="4190" y="8627"/>
                  <a:pt x="4516" y="7979"/>
                  <a:pt x="4408" y="7439"/>
                </a:cubicBezTo>
                <a:cubicBezTo>
                  <a:pt x="3870" y="5280"/>
                  <a:pt x="5155" y="3013"/>
                  <a:pt x="7305" y="2365"/>
                </a:cubicBezTo>
                <a:cubicBezTo>
                  <a:pt x="9563" y="1610"/>
                  <a:pt x="11922" y="2911"/>
                  <a:pt x="12674" y="5178"/>
                </a:cubicBezTo>
                <a:cubicBezTo>
                  <a:pt x="12782" y="5502"/>
                  <a:pt x="13107" y="5812"/>
                  <a:pt x="13430" y="5812"/>
                </a:cubicBezTo>
                <a:cubicBezTo>
                  <a:pt x="13752" y="5920"/>
                  <a:pt x="14190" y="5821"/>
                  <a:pt x="14405" y="5605"/>
                </a:cubicBezTo>
                <a:cubicBezTo>
                  <a:pt x="14835" y="5282"/>
                  <a:pt x="15469" y="5284"/>
                  <a:pt x="15791" y="5716"/>
                </a:cubicBezTo>
                <a:cubicBezTo>
                  <a:pt x="16114" y="6040"/>
                  <a:pt x="16226" y="6470"/>
                  <a:pt x="16011" y="6901"/>
                </a:cubicBezTo>
                <a:cubicBezTo>
                  <a:pt x="15904" y="7117"/>
                  <a:pt x="15791" y="7334"/>
                  <a:pt x="15791" y="7550"/>
                </a:cubicBezTo>
                <a:cubicBezTo>
                  <a:pt x="15791" y="8089"/>
                  <a:pt x="16339" y="8517"/>
                  <a:pt x="16876" y="8625"/>
                </a:cubicBezTo>
                <a:lnTo>
                  <a:pt x="16972" y="8625"/>
                </a:lnTo>
                <a:cubicBezTo>
                  <a:pt x="18262" y="8625"/>
                  <a:pt x="19458" y="9710"/>
                  <a:pt x="19458" y="10790"/>
                </a:cubicBezTo>
                <a:cubicBezTo>
                  <a:pt x="19458" y="11977"/>
                  <a:pt x="18485" y="12941"/>
                  <a:pt x="17302" y="12941"/>
                </a:cubicBezTo>
                <a:lnTo>
                  <a:pt x="15146" y="12941"/>
                </a:lnTo>
                <a:lnTo>
                  <a:pt x="15146" y="15105"/>
                </a:lnTo>
                <a:lnTo>
                  <a:pt x="17302" y="15105"/>
                </a:lnTo>
                <a:cubicBezTo>
                  <a:pt x="19667" y="15105"/>
                  <a:pt x="21600" y="13164"/>
                  <a:pt x="21600" y="10790"/>
                </a:cubicBezTo>
                <a:cubicBezTo>
                  <a:pt x="21492" y="8955"/>
                  <a:pt x="20091" y="7221"/>
                  <a:pt x="18263" y="6681"/>
                </a:cubicBezTo>
                <a:cubicBezTo>
                  <a:pt x="18371" y="5817"/>
                  <a:pt x="18054" y="4847"/>
                  <a:pt x="17302" y="4199"/>
                </a:cubicBezTo>
                <a:cubicBezTo>
                  <a:pt x="16442" y="3336"/>
                  <a:pt x="15260" y="3114"/>
                  <a:pt x="14185" y="3330"/>
                </a:cubicBezTo>
                <a:cubicBezTo>
                  <a:pt x="13056" y="1387"/>
                  <a:pt x="11019" y="114"/>
                  <a:pt x="8802" y="7"/>
                </a:cubicBezTo>
                <a:close/>
                <a:moveTo>
                  <a:pt x="10738" y="12941"/>
                </a:moveTo>
                <a:lnTo>
                  <a:pt x="6440" y="16829"/>
                </a:lnTo>
                <a:lnTo>
                  <a:pt x="7841" y="18442"/>
                </a:lnTo>
                <a:lnTo>
                  <a:pt x="9667" y="16829"/>
                </a:lnTo>
                <a:lnTo>
                  <a:pt x="9667" y="21572"/>
                </a:lnTo>
                <a:lnTo>
                  <a:pt x="11823" y="21572"/>
                </a:lnTo>
                <a:lnTo>
                  <a:pt x="11823" y="16829"/>
                </a:lnTo>
                <a:lnTo>
                  <a:pt x="13649" y="18442"/>
                </a:lnTo>
                <a:lnTo>
                  <a:pt x="15050" y="16829"/>
                </a:lnTo>
                <a:lnTo>
                  <a:pt x="10738" y="12941"/>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32" name="Freeform 581"/>
          <p:cNvSpPr/>
          <p:nvPr/>
        </p:nvSpPr>
        <p:spPr>
          <a:xfrm>
            <a:off x="21896387" y="4788297"/>
            <a:ext cx="621507" cy="62111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748" y="0"/>
                  <a:pt x="6907" y="751"/>
                  <a:pt x="5503" y="2264"/>
                </a:cubicBezTo>
                <a:cubicBezTo>
                  <a:pt x="3992" y="3668"/>
                  <a:pt x="3133" y="5720"/>
                  <a:pt x="3241" y="7881"/>
                </a:cubicBezTo>
                <a:cubicBezTo>
                  <a:pt x="1298" y="8529"/>
                  <a:pt x="0" y="10369"/>
                  <a:pt x="0" y="12422"/>
                </a:cubicBezTo>
                <a:cubicBezTo>
                  <a:pt x="0" y="15123"/>
                  <a:pt x="2156" y="17280"/>
                  <a:pt x="4855" y="17280"/>
                </a:cubicBezTo>
                <a:lnTo>
                  <a:pt x="7559" y="17280"/>
                </a:lnTo>
                <a:lnTo>
                  <a:pt x="7559" y="15127"/>
                </a:lnTo>
                <a:lnTo>
                  <a:pt x="4855" y="15127"/>
                </a:lnTo>
                <a:cubicBezTo>
                  <a:pt x="3343" y="15127"/>
                  <a:pt x="2152" y="13934"/>
                  <a:pt x="2152" y="12422"/>
                </a:cubicBezTo>
                <a:cubicBezTo>
                  <a:pt x="2152" y="11017"/>
                  <a:pt x="3242" y="9933"/>
                  <a:pt x="4538" y="9717"/>
                </a:cubicBezTo>
                <a:cubicBezTo>
                  <a:pt x="4862" y="9717"/>
                  <a:pt x="5067" y="9505"/>
                  <a:pt x="5283" y="9289"/>
                </a:cubicBezTo>
                <a:cubicBezTo>
                  <a:pt x="5499" y="9073"/>
                  <a:pt x="5504" y="8743"/>
                  <a:pt x="5503" y="8419"/>
                </a:cubicBezTo>
                <a:cubicBezTo>
                  <a:pt x="5180" y="6798"/>
                  <a:pt x="5725" y="4970"/>
                  <a:pt x="7021" y="3782"/>
                </a:cubicBezTo>
                <a:cubicBezTo>
                  <a:pt x="7992" y="2701"/>
                  <a:pt x="9396" y="2153"/>
                  <a:pt x="10800" y="2153"/>
                </a:cubicBezTo>
                <a:cubicBezTo>
                  <a:pt x="12204" y="2153"/>
                  <a:pt x="13608" y="2701"/>
                  <a:pt x="14579" y="3782"/>
                </a:cubicBezTo>
                <a:cubicBezTo>
                  <a:pt x="15659" y="4862"/>
                  <a:pt x="16193" y="6258"/>
                  <a:pt x="16193" y="7770"/>
                </a:cubicBezTo>
                <a:cubicBezTo>
                  <a:pt x="16193" y="8311"/>
                  <a:pt x="16522" y="8753"/>
                  <a:pt x="17062" y="8861"/>
                </a:cubicBezTo>
                <a:cubicBezTo>
                  <a:pt x="18466" y="9077"/>
                  <a:pt x="19434" y="10371"/>
                  <a:pt x="19434" y="11883"/>
                </a:cubicBezTo>
                <a:cubicBezTo>
                  <a:pt x="19434" y="13720"/>
                  <a:pt x="18029" y="15127"/>
                  <a:pt x="16193" y="15127"/>
                </a:cubicBezTo>
                <a:lnTo>
                  <a:pt x="14041" y="15127"/>
                </a:lnTo>
                <a:lnTo>
                  <a:pt x="14041" y="17280"/>
                </a:lnTo>
                <a:lnTo>
                  <a:pt x="16193" y="17280"/>
                </a:lnTo>
                <a:cubicBezTo>
                  <a:pt x="19217" y="17280"/>
                  <a:pt x="21600" y="14909"/>
                  <a:pt x="21600" y="11883"/>
                </a:cubicBezTo>
                <a:cubicBezTo>
                  <a:pt x="21600" y="9723"/>
                  <a:pt x="20302" y="7779"/>
                  <a:pt x="18359" y="6915"/>
                </a:cubicBezTo>
                <a:cubicBezTo>
                  <a:pt x="18251" y="5078"/>
                  <a:pt x="17489" y="3450"/>
                  <a:pt x="16193" y="2153"/>
                </a:cubicBezTo>
                <a:cubicBezTo>
                  <a:pt x="14681" y="749"/>
                  <a:pt x="12851" y="0"/>
                  <a:pt x="10800" y="0"/>
                </a:cubicBezTo>
                <a:close/>
                <a:moveTo>
                  <a:pt x="10800" y="7563"/>
                </a:moveTo>
                <a:lnTo>
                  <a:pt x="6372" y="11994"/>
                </a:lnTo>
                <a:lnTo>
                  <a:pt x="7986" y="13498"/>
                </a:lnTo>
                <a:lnTo>
                  <a:pt x="9710" y="11773"/>
                </a:lnTo>
                <a:lnTo>
                  <a:pt x="9710" y="21600"/>
                </a:lnTo>
                <a:lnTo>
                  <a:pt x="11876" y="21600"/>
                </a:lnTo>
                <a:lnTo>
                  <a:pt x="11876" y="11773"/>
                </a:lnTo>
                <a:lnTo>
                  <a:pt x="13600" y="13498"/>
                </a:lnTo>
                <a:lnTo>
                  <a:pt x="15228" y="11994"/>
                </a:lnTo>
                <a:lnTo>
                  <a:pt x="10800" y="7563"/>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33" name="Graphic 415"/>
          <p:cNvSpPr/>
          <p:nvPr/>
        </p:nvSpPr>
        <p:spPr>
          <a:xfrm>
            <a:off x="20560983" y="4788199"/>
            <a:ext cx="621380" cy="621379"/>
          </a:xfrm>
          <a:custGeom>
            <a:avLst/>
            <a:gdLst/>
            <a:ahLst/>
            <a:cxnLst>
              <a:cxn ang="0">
                <a:pos x="wd2" y="hd2"/>
              </a:cxn>
              <a:cxn ang="5400000">
                <a:pos x="wd2" y="hd2"/>
              </a:cxn>
              <a:cxn ang="10800000">
                <a:pos x="wd2" y="hd2"/>
              </a:cxn>
              <a:cxn ang="16200000">
                <a:pos x="wd2" y="hd2"/>
              </a:cxn>
            </a:cxnLst>
            <a:rect l="0" t="0" r="r" b="b"/>
            <a:pathLst>
              <a:path w="21600" h="21600" extrusionOk="0">
                <a:moveTo>
                  <a:pt x="16740" y="1080"/>
                </a:moveTo>
                <a:cubicBezTo>
                  <a:pt x="16740" y="972"/>
                  <a:pt x="16632" y="864"/>
                  <a:pt x="16632" y="756"/>
                </a:cubicBezTo>
                <a:lnTo>
                  <a:pt x="16416" y="0"/>
                </a:lnTo>
                <a:lnTo>
                  <a:pt x="5184" y="0"/>
                </a:lnTo>
                <a:lnTo>
                  <a:pt x="4968" y="756"/>
                </a:lnTo>
                <a:cubicBezTo>
                  <a:pt x="4968" y="864"/>
                  <a:pt x="4860" y="972"/>
                  <a:pt x="4860" y="1080"/>
                </a:cubicBezTo>
                <a:lnTo>
                  <a:pt x="0" y="1080"/>
                </a:lnTo>
                <a:lnTo>
                  <a:pt x="0" y="5076"/>
                </a:lnTo>
                <a:cubicBezTo>
                  <a:pt x="0" y="7128"/>
                  <a:pt x="864" y="9072"/>
                  <a:pt x="2268" y="10584"/>
                </a:cubicBezTo>
                <a:cubicBezTo>
                  <a:pt x="3672" y="11988"/>
                  <a:pt x="5508" y="12744"/>
                  <a:pt x="7452" y="12744"/>
                </a:cubicBezTo>
                <a:cubicBezTo>
                  <a:pt x="8100" y="13284"/>
                  <a:pt x="8856" y="13716"/>
                  <a:pt x="9720" y="13824"/>
                </a:cubicBezTo>
                <a:lnTo>
                  <a:pt x="9720" y="16200"/>
                </a:lnTo>
                <a:cubicBezTo>
                  <a:pt x="7668" y="16524"/>
                  <a:pt x="5832" y="17928"/>
                  <a:pt x="4968" y="19980"/>
                </a:cubicBezTo>
                <a:lnTo>
                  <a:pt x="4320" y="21600"/>
                </a:lnTo>
                <a:lnTo>
                  <a:pt x="17280" y="21600"/>
                </a:lnTo>
                <a:lnTo>
                  <a:pt x="16632" y="20088"/>
                </a:lnTo>
                <a:cubicBezTo>
                  <a:pt x="15768" y="18036"/>
                  <a:pt x="13932" y="16632"/>
                  <a:pt x="11880" y="16308"/>
                </a:cubicBezTo>
                <a:lnTo>
                  <a:pt x="11880" y="13932"/>
                </a:lnTo>
                <a:cubicBezTo>
                  <a:pt x="12744" y="13716"/>
                  <a:pt x="13500" y="13392"/>
                  <a:pt x="14148" y="12852"/>
                </a:cubicBezTo>
                <a:cubicBezTo>
                  <a:pt x="16092" y="12852"/>
                  <a:pt x="17928" y="11988"/>
                  <a:pt x="19332" y="10692"/>
                </a:cubicBezTo>
                <a:cubicBezTo>
                  <a:pt x="20736" y="9180"/>
                  <a:pt x="21600" y="7236"/>
                  <a:pt x="21600" y="5076"/>
                </a:cubicBezTo>
                <a:lnTo>
                  <a:pt x="21600" y="1080"/>
                </a:lnTo>
                <a:close/>
                <a:moveTo>
                  <a:pt x="2160" y="5076"/>
                </a:moveTo>
                <a:lnTo>
                  <a:pt x="2160" y="3240"/>
                </a:lnTo>
                <a:lnTo>
                  <a:pt x="4428" y="3240"/>
                </a:lnTo>
                <a:cubicBezTo>
                  <a:pt x="4320" y="4104"/>
                  <a:pt x="4320" y="4860"/>
                  <a:pt x="4320" y="5400"/>
                </a:cubicBezTo>
                <a:cubicBezTo>
                  <a:pt x="4320" y="7128"/>
                  <a:pt x="4752" y="8748"/>
                  <a:pt x="5400" y="10152"/>
                </a:cubicBezTo>
                <a:cubicBezTo>
                  <a:pt x="4860" y="9936"/>
                  <a:pt x="4320" y="9504"/>
                  <a:pt x="3888" y="9072"/>
                </a:cubicBezTo>
                <a:cubicBezTo>
                  <a:pt x="2700" y="7992"/>
                  <a:pt x="2160" y="6588"/>
                  <a:pt x="2160" y="5076"/>
                </a:cubicBezTo>
                <a:close/>
                <a:moveTo>
                  <a:pt x="7992" y="19440"/>
                </a:moveTo>
                <a:cubicBezTo>
                  <a:pt x="8748" y="18792"/>
                  <a:pt x="9720" y="18360"/>
                  <a:pt x="10800" y="18360"/>
                </a:cubicBezTo>
                <a:cubicBezTo>
                  <a:pt x="11880" y="18360"/>
                  <a:pt x="12852" y="18792"/>
                  <a:pt x="13608" y="19440"/>
                </a:cubicBezTo>
                <a:close/>
                <a:moveTo>
                  <a:pt x="10800" y="11880"/>
                </a:moveTo>
                <a:cubicBezTo>
                  <a:pt x="8424" y="11880"/>
                  <a:pt x="6480" y="8964"/>
                  <a:pt x="6480" y="5400"/>
                </a:cubicBezTo>
                <a:cubicBezTo>
                  <a:pt x="6480" y="4428"/>
                  <a:pt x="6588" y="3132"/>
                  <a:pt x="6804" y="2160"/>
                </a:cubicBezTo>
                <a:lnTo>
                  <a:pt x="14796" y="2160"/>
                </a:lnTo>
                <a:cubicBezTo>
                  <a:pt x="15012" y="3132"/>
                  <a:pt x="15120" y="4536"/>
                  <a:pt x="15120" y="5400"/>
                </a:cubicBezTo>
                <a:cubicBezTo>
                  <a:pt x="15120" y="8964"/>
                  <a:pt x="13176" y="11880"/>
                  <a:pt x="10800" y="11880"/>
                </a:cubicBezTo>
                <a:close/>
                <a:moveTo>
                  <a:pt x="19440" y="5076"/>
                </a:moveTo>
                <a:cubicBezTo>
                  <a:pt x="19440" y="6588"/>
                  <a:pt x="18900" y="7992"/>
                  <a:pt x="17820" y="9072"/>
                </a:cubicBezTo>
                <a:cubicBezTo>
                  <a:pt x="17388" y="9504"/>
                  <a:pt x="16848" y="9828"/>
                  <a:pt x="16308" y="10152"/>
                </a:cubicBezTo>
                <a:cubicBezTo>
                  <a:pt x="16956" y="8748"/>
                  <a:pt x="17388" y="7236"/>
                  <a:pt x="17388" y="5508"/>
                </a:cubicBezTo>
                <a:cubicBezTo>
                  <a:pt x="17388" y="4968"/>
                  <a:pt x="17388" y="4104"/>
                  <a:pt x="17280" y="3348"/>
                </a:cubicBezTo>
                <a:lnTo>
                  <a:pt x="19440" y="3348"/>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34" name="Graphic 263"/>
          <p:cNvSpPr/>
          <p:nvPr/>
        </p:nvSpPr>
        <p:spPr>
          <a:xfrm>
            <a:off x="11213644" y="5961005"/>
            <a:ext cx="621380" cy="621379"/>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lnTo>
                  <a:pt x="21600" y="2160"/>
                </a:lnTo>
                <a:lnTo>
                  <a:pt x="20520" y="2160"/>
                </a:lnTo>
                <a:lnTo>
                  <a:pt x="20520" y="0"/>
                </a:lnTo>
                <a:lnTo>
                  <a:pt x="4320" y="0"/>
                </a:lnTo>
                <a:cubicBezTo>
                  <a:pt x="2484" y="0"/>
                  <a:pt x="1080" y="1404"/>
                  <a:pt x="1080" y="3240"/>
                </a:cubicBezTo>
                <a:lnTo>
                  <a:pt x="1080" y="4320"/>
                </a:lnTo>
                <a:lnTo>
                  <a:pt x="0" y="4320"/>
                </a:lnTo>
                <a:lnTo>
                  <a:pt x="0" y="6480"/>
                </a:lnTo>
                <a:lnTo>
                  <a:pt x="1080" y="6480"/>
                </a:lnTo>
                <a:lnTo>
                  <a:pt x="1080" y="15120"/>
                </a:lnTo>
                <a:lnTo>
                  <a:pt x="0" y="15120"/>
                </a:lnTo>
                <a:lnTo>
                  <a:pt x="0" y="17280"/>
                </a:lnTo>
                <a:lnTo>
                  <a:pt x="1080" y="17280"/>
                </a:lnTo>
                <a:lnTo>
                  <a:pt x="1080" y="18360"/>
                </a:lnTo>
                <a:cubicBezTo>
                  <a:pt x="1080" y="20196"/>
                  <a:pt x="2484" y="21600"/>
                  <a:pt x="4320" y="21600"/>
                </a:cubicBezTo>
                <a:lnTo>
                  <a:pt x="20520" y="21600"/>
                </a:lnTo>
                <a:lnTo>
                  <a:pt x="20520" y="12960"/>
                </a:lnTo>
                <a:lnTo>
                  <a:pt x="21600" y="12960"/>
                </a:lnTo>
                <a:lnTo>
                  <a:pt x="21600" y="10800"/>
                </a:lnTo>
                <a:lnTo>
                  <a:pt x="20520" y="10800"/>
                </a:lnTo>
                <a:lnTo>
                  <a:pt x="20520" y="8640"/>
                </a:lnTo>
                <a:lnTo>
                  <a:pt x="21600" y="8640"/>
                </a:lnTo>
                <a:lnTo>
                  <a:pt x="21600" y="6480"/>
                </a:lnTo>
                <a:lnTo>
                  <a:pt x="20520" y="6480"/>
                </a:lnTo>
                <a:lnTo>
                  <a:pt x="20520" y="4320"/>
                </a:lnTo>
                <a:close/>
                <a:moveTo>
                  <a:pt x="3240" y="18360"/>
                </a:moveTo>
                <a:lnTo>
                  <a:pt x="3240" y="17280"/>
                </a:lnTo>
                <a:lnTo>
                  <a:pt x="4320" y="17280"/>
                </a:lnTo>
                <a:lnTo>
                  <a:pt x="4320" y="15120"/>
                </a:lnTo>
                <a:lnTo>
                  <a:pt x="3240" y="15120"/>
                </a:lnTo>
                <a:lnTo>
                  <a:pt x="3240" y="6480"/>
                </a:lnTo>
                <a:lnTo>
                  <a:pt x="4320" y="6480"/>
                </a:lnTo>
                <a:lnTo>
                  <a:pt x="4320" y="4320"/>
                </a:lnTo>
                <a:lnTo>
                  <a:pt x="3240" y="4320"/>
                </a:lnTo>
                <a:lnTo>
                  <a:pt x="3240" y="3240"/>
                </a:lnTo>
                <a:cubicBezTo>
                  <a:pt x="3240" y="2592"/>
                  <a:pt x="3672" y="2160"/>
                  <a:pt x="4320" y="2160"/>
                </a:cubicBezTo>
                <a:lnTo>
                  <a:pt x="5400" y="2160"/>
                </a:lnTo>
                <a:lnTo>
                  <a:pt x="5400" y="19440"/>
                </a:lnTo>
                <a:lnTo>
                  <a:pt x="4320" y="19440"/>
                </a:lnTo>
                <a:cubicBezTo>
                  <a:pt x="3672" y="19440"/>
                  <a:pt x="3240" y="19008"/>
                  <a:pt x="3240" y="18360"/>
                </a:cubicBezTo>
                <a:close/>
                <a:moveTo>
                  <a:pt x="18360" y="19440"/>
                </a:moveTo>
                <a:lnTo>
                  <a:pt x="7560" y="19440"/>
                </a:lnTo>
                <a:lnTo>
                  <a:pt x="7560" y="2160"/>
                </a:lnTo>
                <a:lnTo>
                  <a:pt x="18360" y="216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35" name="Graphic 387"/>
          <p:cNvSpPr/>
          <p:nvPr/>
        </p:nvSpPr>
        <p:spPr>
          <a:xfrm>
            <a:off x="1866305" y="5961005"/>
            <a:ext cx="621379" cy="621379"/>
          </a:xfrm>
          <a:custGeom>
            <a:avLst/>
            <a:gdLst/>
            <a:ahLst/>
            <a:cxnLst>
              <a:cxn ang="0">
                <a:pos x="wd2" y="hd2"/>
              </a:cxn>
              <a:cxn ang="5400000">
                <a:pos x="wd2" y="hd2"/>
              </a:cxn>
              <a:cxn ang="10800000">
                <a:pos x="wd2" y="hd2"/>
              </a:cxn>
              <a:cxn ang="16200000">
                <a:pos x="wd2" y="hd2"/>
              </a:cxn>
            </a:cxnLst>
            <a:rect l="0" t="0" r="r" b="b"/>
            <a:pathLst>
              <a:path w="21600" h="21600" extrusionOk="0">
                <a:moveTo>
                  <a:pt x="21600" y="6480"/>
                </a:moveTo>
                <a:cubicBezTo>
                  <a:pt x="21600" y="5292"/>
                  <a:pt x="20628" y="4320"/>
                  <a:pt x="19440" y="4320"/>
                </a:cubicBezTo>
                <a:lnTo>
                  <a:pt x="17064" y="4320"/>
                </a:lnTo>
                <a:cubicBezTo>
                  <a:pt x="17172" y="3996"/>
                  <a:pt x="17280" y="3672"/>
                  <a:pt x="17280" y="3240"/>
                </a:cubicBezTo>
                <a:cubicBezTo>
                  <a:pt x="17280" y="1404"/>
                  <a:pt x="15876" y="0"/>
                  <a:pt x="14040" y="0"/>
                </a:cubicBezTo>
                <a:cubicBezTo>
                  <a:pt x="12852" y="0"/>
                  <a:pt x="11664" y="1188"/>
                  <a:pt x="10800" y="2592"/>
                </a:cubicBezTo>
                <a:cubicBezTo>
                  <a:pt x="9936" y="1188"/>
                  <a:pt x="8748" y="0"/>
                  <a:pt x="7560" y="0"/>
                </a:cubicBezTo>
                <a:cubicBezTo>
                  <a:pt x="5724" y="0"/>
                  <a:pt x="4320" y="1404"/>
                  <a:pt x="4320" y="3240"/>
                </a:cubicBezTo>
                <a:cubicBezTo>
                  <a:pt x="4320" y="3672"/>
                  <a:pt x="4428" y="3996"/>
                  <a:pt x="4536" y="4320"/>
                </a:cubicBezTo>
                <a:lnTo>
                  <a:pt x="2160" y="4320"/>
                </a:lnTo>
                <a:cubicBezTo>
                  <a:pt x="972" y="4320"/>
                  <a:pt x="0" y="5292"/>
                  <a:pt x="0" y="6480"/>
                </a:cubicBezTo>
                <a:lnTo>
                  <a:pt x="0" y="10800"/>
                </a:lnTo>
                <a:lnTo>
                  <a:pt x="1080" y="10800"/>
                </a:lnTo>
                <a:lnTo>
                  <a:pt x="1080" y="19440"/>
                </a:lnTo>
                <a:cubicBezTo>
                  <a:pt x="1080" y="20628"/>
                  <a:pt x="2052" y="21600"/>
                  <a:pt x="3240" y="21600"/>
                </a:cubicBezTo>
                <a:lnTo>
                  <a:pt x="18360" y="21600"/>
                </a:lnTo>
                <a:cubicBezTo>
                  <a:pt x="19548" y="21600"/>
                  <a:pt x="20520" y="20628"/>
                  <a:pt x="20520" y="19440"/>
                </a:cubicBezTo>
                <a:lnTo>
                  <a:pt x="20520" y="10800"/>
                </a:lnTo>
                <a:lnTo>
                  <a:pt x="21600" y="10800"/>
                </a:lnTo>
                <a:close/>
                <a:moveTo>
                  <a:pt x="19440" y="8640"/>
                </a:moveTo>
                <a:lnTo>
                  <a:pt x="11880" y="8640"/>
                </a:lnTo>
                <a:lnTo>
                  <a:pt x="11880" y="6480"/>
                </a:lnTo>
                <a:lnTo>
                  <a:pt x="19440" y="6480"/>
                </a:lnTo>
                <a:close/>
                <a:moveTo>
                  <a:pt x="14040" y="2160"/>
                </a:moveTo>
                <a:cubicBezTo>
                  <a:pt x="14688" y="2160"/>
                  <a:pt x="15120" y="2592"/>
                  <a:pt x="15120" y="3240"/>
                </a:cubicBezTo>
                <a:cubicBezTo>
                  <a:pt x="15120" y="3888"/>
                  <a:pt x="14688" y="4320"/>
                  <a:pt x="14040" y="4320"/>
                </a:cubicBezTo>
                <a:lnTo>
                  <a:pt x="12312" y="4320"/>
                </a:lnTo>
                <a:cubicBezTo>
                  <a:pt x="12744" y="3348"/>
                  <a:pt x="13608" y="2268"/>
                  <a:pt x="14040" y="2160"/>
                </a:cubicBezTo>
                <a:close/>
                <a:moveTo>
                  <a:pt x="6480" y="3240"/>
                </a:moveTo>
                <a:cubicBezTo>
                  <a:pt x="6480" y="2592"/>
                  <a:pt x="6912" y="2160"/>
                  <a:pt x="7452" y="2160"/>
                </a:cubicBezTo>
                <a:cubicBezTo>
                  <a:pt x="7884" y="2268"/>
                  <a:pt x="8748" y="3456"/>
                  <a:pt x="9288" y="4320"/>
                </a:cubicBezTo>
                <a:lnTo>
                  <a:pt x="7560" y="4320"/>
                </a:lnTo>
                <a:cubicBezTo>
                  <a:pt x="6912" y="4320"/>
                  <a:pt x="6480" y="3888"/>
                  <a:pt x="6480" y="3240"/>
                </a:cubicBezTo>
                <a:close/>
                <a:moveTo>
                  <a:pt x="2160" y="6480"/>
                </a:moveTo>
                <a:lnTo>
                  <a:pt x="9720" y="6480"/>
                </a:lnTo>
                <a:lnTo>
                  <a:pt x="9720" y="8640"/>
                </a:lnTo>
                <a:lnTo>
                  <a:pt x="2160" y="8640"/>
                </a:lnTo>
                <a:close/>
                <a:moveTo>
                  <a:pt x="3240" y="10800"/>
                </a:moveTo>
                <a:lnTo>
                  <a:pt x="9720" y="10800"/>
                </a:lnTo>
                <a:lnTo>
                  <a:pt x="9720" y="19440"/>
                </a:lnTo>
                <a:lnTo>
                  <a:pt x="3240" y="19440"/>
                </a:lnTo>
                <a:close/>
                <a:moveTo>
                  <a:pt x="18360" y="19440"/>
                </a:moveTo>
                <a:lnTo>
                  <a:pt x="11880" y="19440"/>
                </a:lnTo>
                <a:lnTo>
                  <a:pt x="11880" y="10800"/>
                </a:lnTo>
                <a:lnTo>
                  <a:pt x="18360" y="1080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36" name="Graphic 389"/>
          <p:cNvSpPr/>
          <p:nvPr/>
        </p:nvSpPr>
        <p:spPr>
          <a:xfrm>
            <a:off x="3201639" y="5993161"/>
            <a:ext cx="621379" cy="558154"/>
          </a:xfrm>
          <a:custGeom>
            <a:avLst/>
            <a:gdLst/>
            <a:ahLst/>
            <a:cxnLst>
              <a:cxn ang="0">
                <a:pos x="wd2" y="hd2"/>
              </a:cxn>
              <a:cxn ang="5400000">
                <a:pos x="wd2" y="hd2"/>
              </a:cxn>
              <a:cxn ang="10800000">
                <a:pos x="wd2" y="hd2"/>
              </a:cxn>
              <a:cxn ang="16200000">
                <a:pos x="wd2" y="hd2"/>
              </a:cxn>
            </a:cxnLst>
            <a:rect l="0" t="0" r="r" b="b"/>
            <a:pathLst>
              <a:path w="21600" h="20423" extrusionOk="0">
                <a:moveTo>
                  <a:pt x="20088" y="642"/>
                </a:moveTo>
                <a:cubicBezTo>
                  <a:pt x="19548" y="187"/>
                  <a:pt x="18036" y="-1177"/>
                  <a:pt x="11664" y="2461"/>
                </a:cubicBezTo>
                <a:cubicBezTo>
                  <a:pt x="11448" y="2347"/>
                  <a:pt x="11124" y="2234"/>
                  <a:pt x="10800" y="2234"/>
                </a:cubicBezTo>
                <a:cubicBezTo>
                  <a:pt x="10476" y="2234"/>
                  <a:pt x="10152" y="2347"/>
                  <a:pt x="9828" y="2347"/>
                </a:cubicBezTo>
                <a:cubicBezTo>
                  <a:pt x="3564" y="-1177"/>
                  <a:pt x="1944" y="187"/>
                  <a:pt x="1512" y="642"/>
                </a:cubicBezTo>
                <a:cubicBezTo>
                  <a:pt x="108" y="1779"/>
                  <a:pt x="0" y="4507"/>
                  <a:pt x="0" y="5644"/>
                </a:cubicBezTo>
                <a:cubicBezTo>
                  <a:pt x="0" y="6781"/>
                  <a:pt x="108" y="9509"/>
                  <a:pt x="1512" y="10646"/>
                </a:cubicBezTo>
                <a:cubicBezTo>
                  <a:pt x="1728" y="10874"/>
                  <a:pt x="2160" y="11328"/>
                  <a:pt x="3240" y="11328"/>
                </a:cubicBezTo>
                <a:cubicBezTo>
                  <a:pt x="4104" y="11328"/>
                  <a:pt x="5508" y="10987"/>
                  <a:pt x="7560" y="10078"/>
                </a:cubicBezTo>
                <a:lnTo>
                  <a:pt x="7560" y="20423"/>
                </a:lnTo>
                <a:lnTo>
                  <a:pt x="10800" y="17012"/>
                </a:lnTo>
                <a:lnTo>
                  <a:pt x="14040" y="20423"/>
                </a:lnTo>
                <a:lnTo>
                  <a:pt x="14040" y="10078"/>
                </a:lnTo>
                <a:cubicBezTo>
                  <a:pt x="16092" y="10987"/>
                  <a:pt x="17388" y="11328"/>
                  <a:pt x="18360" y="11328"/>
                </a:cubicBezTo>
                <a:cubicBezTo>
                  <a:pt x="19440" y="11328"/>
                  <a:pt x="19980" y="10874"/>
                  <a:pt x="20196" y="10646"/>
                </a:cubicBezTo>
                <a:cubicBezTo>
                  <a:pt x="21492" y="9509"/>
                  <a:pt x="21600" y="6781"/>
                  <a:pt x="21600" y="5644"/>
                </a:cubicBezTo>
                <a:cubicBezTo>
                  <a:pt x="21600" y="4507"/>
                  <a:pt x="21492" y="1779"/>
                  <a:pt x="20088" y="642"/>
                </a:cubicBezTo>
                <a:close/>
                <a:moveTo>
                  <a:pt x="11880" y="5644"/>
                </a:moveTo>
                <a:cubicBezTo>
                  <a:pt x="11880" y="6326"/>
                  <a:pt x="11448" y="6781"/>
                  <a:pt x="10800" y="6781"/>
                </a:cubicBezTo>
                <a:cubicBezTo>
                  <a:pt x="10152" y="6781"/>
                  <a:pt x="9720" y="6326"/>
                  <a:pt x="9720" y="5644"/>
                </a:cubicBezTo>
                <a:cubicBezTo>
                  <a:pt x="9720" y="4962"/>
                  <a:pt x="10152" y="4507"/>
                  <a:pt x="10800" y="4507"/>
                </a:cubicBezTo>
                <a:cubicBezTo>
                  <a:pt x="11448" y="4507"/>
                  <a:pt x="11880" y="4962"/>
                  <a:pt x="11880" y="5644"/>
                </a:cubicBezTo>
                <a:close/>
                <a:moveTo>
                  <a:pt x="2808" y="8941"/>
                </a:moveTo>
                <a:cubicBezTo>
                  <a:pt x="2592" y="8714"/>
                  <a:pt x="2160" y="7463"/>
                  <a:pt x="2160" y="5644"/>
                </a:cubicBezTo>
                <a:cubicBezTo>
                  <a:pt x="2160" y="3825"/>
                  <a:pt x="2592" y="2575"/>
                  <a:pt x="2808" y="2347"/>
                </a:cubicBezTo>
                <a:cubicBezTo>
                  <a:pt x="3132" y="2120"/>
                  <a:pt x="4752" y="2234"/>
                  <a:pt x="7992" y="3939"/>
                </a:cubicBezTo>
                <a:cubicBezTo>
                  <a:pt x="7776" y="4394"/>
                  <a:pt x="7560" y="4962"/>
                  <a:pt x="7560" y="5644"/>
                </a:cubicBezTo>
                <a:cubicBezTo>
                  <a:pt x="7560" y="6326"/>
                  <a:pt x="7776" y="6895"/>
                  <a:pt x="7992" y="7349"/>
                </a:cubicBezTo>
                <a:cubicBezTo>
                  <a:pt x="4752" y="9055"/>
                  <a:pt x="3132" y="9168"/>
                  <a:pt x="2808" y="8941"/>
                </a:cubicBezTo>
                <a:close/>
                <a:moveTo>
                  <a:pt x="11880" y="14966"/>
                </a:moveTo>
                <a:lnTo>
                  <a:pt x="10800" y="13829"/>
                </a:lnTo>
                <a:lnTo>
                  <a:pt x="9720" y="14966"/>
                </a:lnTo>
                <a:lnTo>
                  <a:pt x="9720" y="8941"/>
                </a:lnTo>
                <a:cubicBezTo>
                  <a:pt x="9720" y="8941"/>
                  <a:pt x="9828" y="8827"/>
                  <a:pt x="9828" y="8827"/>
                </a:cubicBezTo>
                <a:cubicBezTo>
                  <a:pt x="10152" y="8941"/>
                  <a:pt x="10476" y="9055"/>
                  <a:pt x="10800" y="9055"/>
                </a:cubicBezTo>
                <a:cubicBezTo>
                  <a:pt x="11124" y="9055"/>
                  <a:pt x="11448" y="8941"/>
                  <a:pt x="11772" y="8941"/>
                </a:cubicBezTo>
                <a:cubicBezTo>
                  <a:pt x="11772" y="8941"/>
                  <a:pt x="11880" y="9055"/>
                  <a:pt x="11880" y="9055"/>
                </a:cubicBezTo>
                <a:close/>
                <a:moveTo>
                  <a:pt x="18792" y="8941"/>
                </a:moveTo>
                <a:cubicBezTo>
                  <a:pt x="18468" y="9168"/>
                  <a:pt x="16848" y="9055"/>
                  <a:pt x="13608" y="7349"/>
                </a:cubicBezTo>
                <a:cubicBezTo>
                  <a:pt x="13824" y="6895"/>
                  <a:pt x="14040" y="6326"/>
                  <a:pt x="14040" y="5644"/>
                </a:cubicBezTo>
                <a:cubicBezTo>
                  <a:pt x="14040" y="4962"/>
                  <a:pt x="13824" y="4394"/>
                  <a:pt x="13608" y="3939"/>
                </a:cubicBezTo>
                <a:cubicBezTo>
                  <a:pt x="16848" y="2234"/>
                  <a:pt x="18468" y="2120"/>
                  <a:pt x="18792" y="2347"/>
                </a:cubicBezTo>
                <a:cubicBezTo>
                  <a:pt x="19008" y="2575"/>
                  <a:pt x="19440" y="3825"/>
                  <a:pt x="19440" y="5644"/>
                </a:cubicBezTo>
                <a:cubicBezTo>
                  <a:pt x="19440" y="7463"/>
                  <a:pt x="19008" y="8714"/>
                  <a:pt x="18792" y="8941"/>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37" name="Graphic 391"/>
          <p:cNvSpPr/>
          <p:nvPr/>
        </p:nvSpPr>
        <p:spPr>
          <a:xfrm>
            <a:off x="4536973" y="5961005"/>
            <a:ext cx="621379" cy="62137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5120"/>
                </a:lnTo>
                <a:lnTo>
                  <a:pt x="7560" y="15120"/>
                </a:lnTo>
                <a:lnTo>
                  <a:pt x="7560" y="21600"/>
                </a:lnTo>
                <a:lnTo>
                  <a:pt x="10800" y="18360"/>
                </a:lnTo>
                <a:lnTo>
                  <a:pt x="14040" y="21600"/>
                </a:lnTo>
                <a:lnTo>
                  <a:pt x="14040" y="15120"/>
                </a:lnTo>
                <a:lnTo>
                  <a:pt x="21600" y="15120"/>
                </a:lnTo>
                <a:lnTo>
                  <a:pt x="21600" y="0"/>
                </a:lnTo>
                <a:close/>
                <a:moveTo>
                  <a:pt x="11880" y="16416"/>
                </a:moveTo>
                <a:lnTo>
                  <a:pt x="10800" y="15336"/>
                </a:lnTo>
                <a:lnTo>
                  <a:pt x="9720" y="16416"/>
                </a:lnTo>
                <a:lnTo>
                  <a:pt x="9720" y="13932"/>
                </a:lnTo>
                <a:cubicBezTo>
                  <a:pt x="10044" y="14040"/>
                  <a:pt x="10476" y="14040"/>
                  <a:pt x="10800" y="14040"/>
                </a:cubicBezTo>
                <a:cubicBezTo>
                  <a:pt x="11124" y="14040"/>
                  <a:pt x="11556" y="13932"/>
                  <a:pt x="11880" y="13932"/>
                </a:cubicBezTo>
                <a:cubicBezTo>
                  <a:pt x="11880" y="13932"/>
                  <a:pt x="11664" y="14040"/>
                  <a:pt x="11880" y="13932"/>
                </a:cubicBezTo>
                <a:close/>
                <a:moveTo>
                  <a:pt x="10800" y="11880"/>
                </a:moveTo>
                <a:cubicBezTo>
                  <a:pt x="9612" y="11880"/>
                  <a:pt x="8640" y="10908"/>
                  <a:pt x="8640" y="9720"/>
                </a:cubicBezTo>
                <a:cubicBezTo>
                  <a:pt x="8640" y="8532"/>
                  <a:pt x="9612" y="7560"/>
                  <a:pt x="10800" y="7560"/>
                </a:cubicBezTo>
                <a:cubicBezTo>
                  <a:pt x="11988" y="7560"/>
                  <a:pt x="12960" y="8532"/>
                  <a:pt x="12960" y="9720"/>
                </a:cubicBezTo>
                <a:cubicBezTo>
                  <a:pt x="12960" y="10908"/>
                  <a:pt x="11988" y="11880"/>
                  <a:pt x="10800" y="11880"/>
                </a:cubicBezTo>
                <a:close/>
                <a:moveTo>
                  <a:pt x="19440" y="12960"/>
                </a:moveTo>
                <a:lnTo>
                  <a:pt x="14040" y="12960"/>
                </a:lnTo>
                <a:lnTo>
                  <a:pt x="14040" y="12528"/>
                </a:lnTo>
                <a:cubicBezTo>
                  <a:pt x="14688" y="11772"/>
                  <a:pt x="15120" y="10800"/>
                  <a:pt x="15120" y="9720"/>
                </a:cubicBezTo>
                <a:cubicBezTo>
                  <a:pt x="15120" y="7344"/>
                  <a:pt x="13176" y="5400"/>
                  <a:pt x="10800" y="5400"/>
                </a:cubicBezTo>
                <a:cubicBezTo>
                  <a:pt x="8424" y="5400"/>
                  <a:pt x="6480" y="7344"/>
                  <a:pt x="6480" y="9720"/>
                </a:cubicBezTo>
                <a:cubicBezTo>
                  <a:pt x="6480" y="10800"/>
                  <a:pt x="6912" y="11772"/>
                  <a:pt x="7560" y="12528"/>
                </a:cubicBezTo>
                <a:lnTo>
                  <a:pt x="7560" y="12960"/>
                </a:lnTo>
                <a:lnTo>
                  <a:pt x="2160" y="12960"/>
                </a:lnTo>
                <a:lnTo>
                  <a:pt x="2160" y="2160"/>
                </a:lnTo>
                <a:lnTo>
                  <a:pt x="19440" y="216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38" name="Graphic 393"/>
          <p:cNvSpPr/>
          <p:nvPr/>
        </p:nvSpPr>
        <p:spPr>
          <a:xfrm>
            <a:off x="5933324" y="5961005"/>
            <a:ext cx="499031" cy="622157"/>
          </a:xfrm>
          <a:custGeom>
            <a:avLst/>
            <a:gdLst/>
            <a:ahLst/>
            <a:cxnLst>
              <a:cxn ang="0">
                <a:pos x="wd2" y="hd2"/>
              </a:cxn>
              <a:cxn ang="5400000">
                <a:pos x="wd2" y="hd2"/>
              </a:cxn>
              <a:cxn ang="10800000">
                <a:pos x="wd2" y="hd2"/>
              </a:cxn>
              <a:cxn ang="16200000">
                <a:pos x="wd2" y="hd2"/>
              </a:cxn>
            </a:cxnLst>
            <a:rect l="0" t="0" r="r" b="b"/>
            <a:pathLst>
              <a:path w="21416" h="21413" extrusionOk="0">
                <a:moveTo>
                  <a:pt x="21382" y="11442"/>
                </a:moveTo>
                <a:cubicBezTo>
                  <a:pt x="21248" y="11014"/>
                  <a:pt x="20715" y="10693"/>
                  <a:pt x="20048" y="10693"/>
                </a:cubicBezTo>
                <a:lnTo>
                  <a:pt x="13915" y="10693"/>
                </a:lnTo>
                <a:lnTo>
                  <a:pt x="12582" y="7485"/>
                </a:lnTo>
                <a:lnTo>
                  <a:pt x="14182" y="7485"/>
                </a:lnTo>
                <a:lnTo>
                  <a:pt x="20048" y="0"/>
                </a:lnTo>
                <a:lnTo>
                  <a:pt x="1382" y="0"/>
                </a:lnTo>
                <a:lnTo>
                  <a:pt x="7382" y="7485"/>
                </a:lnTo>
                <a:lnTo>
                  <a:pt x="8982" y="7485"/>
                </a:lnTo>
                <a:lnTo>
                  <a:pt x="7648" y="10693"/>
                </a:lnTo>
                <a:lnTo>
                  <a:pt x="1382" y="10693"/>
                </a:lnTo>
                <a:cubicBezTo>
                  <a:pt x="848" y="10693"/>
                  <a:pt x="315" y="11014"/>
                  <a:pt x="48" y="11442"/>
                </a:cubicBezTo>
                <a:cubicBezTo>
                  <a:pt x="-85" y="11869"/>
                  <a:pt x="48" y="12404"/>
                  <a:pt x="582" y="12618"/>
                </a:cubicBezTo>
                <a:lnTo>
                  <a:pt x="5515" y="15505"/>
                </a:lnTo>
                <a:lnTo>
                  <a:pt x="3648" y="19996"/>
                </a:lnTo>
                <a:cubicBezTo>
                  <a:pt x="3515" y="20424"/>
                  <a:pt x="3648" y="20958"/>
                  <a:pt x="4048" y="21172"/>
                </a:cubicBezTo>
                <a:cubicBezTo>
                  <a:pt x="4448" y="21493"/>
                  <a:pt x="5115" y="21493"/>
                  <a:pt x="5648" y="21172"/>
                </a:cubicBezTo>
                <a:lnTo>
                  <a:pt x="10715" y="18392"/>
                </a:lnTo>
                <a:lnTo>
                  <a:pt x="15782" y="21172"/>
                </a:lnTo>
                <a:cubicBezTo>
                  <a:pt x="16448" y="21600"/>
                  <a:pt x="17115" y="21279"/>
                  <a:pt x="17382" y="21172"/>
                </a:cubicBezTo>
                <a:cubicBezTo>
                  <a:pt x="17782" y="20852"/>
                  <a:pt x="18048" y="20424"/>
                  <a:pt x="17782" y="19996"/>
                </a:cubicBezTo>
                <a:lnTo>
                  <a:pt x="15915" y="15505"/>
                </a:lnTo>
                <a:lnTo>
                  <a:pt x="20848" y="12618"/>
                </a:lnTo>
                <a:cubicBezTo>
                  <a:pt x="21248" y="12404"/>
                  <a:pt x="21515" y="11869"/>
                  <a:pt x="21382" y="11442"/>
                </a:cubicBezTo>
                <a:close/>
                <a:moveTo>
                  <a:pt x="6182" y="2139"/>
                </a:moveTo>
                <a:lnTo>
                  <a:pt x="15115" y="2139"/>
                </a:lnTo>
                <a:lnTo>
                  <a:pt x="12582" y="5347"/>
                </a:lnTo>
                <a:lnTo>
                  <a:pt x="8715" y="5347"/>
                </a:lnTo>
                <a:close/>
                <a:moveTo>
                  <a:pt x="13515" y="14222"/>
                </a:moveTo>
                <a:cubicBezTo>
                  <a:pt x="12982" y="14543"/>
                  <a:pt x="12848" y="14970"/>
                  <a:pt x="12982" y="15398"/>
                </a:cubicBezTo>
                <a:lnTo>
                  <a:pt x="13915" y="17537"/>
                </a:lnTo>
                <a:lnTo>
                  <a:pt x="11515" y="16147"/>
                </a:lnTo>
                <a:cubicBezTo>
                  <a:pt x="11248" y="16040"/>
                  <a:pt x="10982" y="16040"/>
                  <a:pt x="10715" y="16040"/>
                </a:cubicBezTo>
                <a:cubicBezTo>
                  <a:pt x="10448" y="16040"/>
                  <a:pt x="10182" y="16147"/>
                  <a:pt x="9915" y="16254"/>
                </a:cubicBezTo>
                <a:lnTo>
                  <a:pt x="7515" y="17644"/>
                </a:lnTo>
                <a:lnTo>
                  <a:pt x="8448" y="15505"/>
                </a:lnTo>
                <a:cubicBezTo>
                  <a:pt x="8582" y="15077"/>
                  <a:pt x="8448" y="14543"/>
                  <a:pt x="7915" y="14329"/>
                </a:cubicBezTo>
                <a:lnTo>
                  <a:pt x="5515" y="12832"/>
                </a:lnTo>
                <a:lnTo>
                  <a:pt x="8448" y="12832"/>
                </a:lnTo>
                <a:cubicBezTo>
                  <a:pt x="8982" y="12832"/>
                  <a:pt x="9515" y="12511"/>
                  <a:pt x="9648" y="12083"/>
                </a:cubicBezTo>
                <a:lnTo>
                  <a:pt x="10715" y="9838"/>
                </a:lnTo>
                <a:lnTo>
                  <a:pt x="11648" y="12083"/>
                </a:lnTo>
                <a:cubicBezTo>
                  <a:pt x="11782" y="12511"/>
                  <a:pt x="12315" y="12832"/>
                  <a:pt x="12848" y="12832"/>
                </a:cubicBezTo>
                <a:lnTo>
                  <a:pt x="15782" y="12832"/>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39" name="Freeform 742"/>
          <p:cNvSpPr/>
          <p:nvPr/>
        </p:nvSpPr>
        <p:spPr>
          <a:xfrm>
            <a:off x="7207646" y="5961123"/>
            <a:ext cx="621508" cy="621110"/>
          </a:xfrm>
          <a:custGeom>
            <a:avLst/>
            <a:gdLst/>
            <a:ahLst/>
            <a:cxnLst>
              <a:cxn ang="0">
                <a:pos x="wd2" y="hd2"/>
              </a:cxn>
              <a:cxn ang="5400000">
                <a:pos x="wd2" y="hd2"/>
              </a:cxn>
              <a:cxn ang="10800000">
                <a:pos x="wd2" y="hd2"/>
              </a:cxn>
              <a:cxn ang="16200000">
                <a:pos x="wd2" y="hd2"/>
              </a:cxn>
            </a:cxnLst>
            <a:rect l="0" t="0" r="r" b="b"/>
            <a:pathLst>
              <a:path w="21600" h="21600" extrusionOk="0">
                <a:moveTo>
                  <a:pt x="11338" y="0"/>
                </a:moveTo>
                <a:cubicBezTo>
                  <a:pt x="7991" y="0"/>
                  <a:pt x="5294" y="2263"/>
                  <a:pt x="4538" y="5397"/>
                </a:cubicBezTo>
                <a:cubicBezTo>
                  <a:pt x="2054" y="5288"/>
                  <a:pt x="0" y="7231"/>
                  <a:pt x="0" y="9717"/>
                </a:cubicBezTo>
                <a:cubicBezTo>
                  <a:pt x="0" y="12094"/>
                  <a:pt x="1942" y="14037"/>
                  <a:pt x="4317" y="14037"/>
                </a:cubicBezTo>
                <a:lnTo>
                  <a:pt x="4317" y="11883"/>
                </a:lnTo>
                <a:cubicBezTo>
                  <a:pt x="3130" y="11883"/>
                  <a:pt x="2166" y="10905"/>
                  <a:pt x="2166" y="9717"/>
                </a:cubicBezTo>
                <a:cubicBezTo>
                  <a:pt x="2166" y="8528"/>
                  <a:pt x="3129" y="7563"/>
                  <a:pt x="4317" y="7563"/>
                </a:cubicBezTo>
                <a:cubicBezTo>
                  <a:pt x="4533" y="7563"/>
                  <a:pt x="4752" y="7566"/>
                  <a:pt x="5076" y="7674"/>
                </a:cubicBezTo>
                <a:lnTo>
                  <a:pt x="6483" y="8212"/>
                </a:lnTo>
                <a:lnTo>
                  <a:pt x="6483" y="6694"/>
                </a:lnTo>
                <a:cubicBezTo>
                  <a:pt x="6591" y="4209"/>
                  <a:pt x="8746" y="2153"/>
                  <a:pt x="11338" y="2153"/>
                </a:cubicBezTo>
                <a:cubicBezTo>
                  <a:pt x="13821" y="2153"/>
                  <a:pt x="15977" y="4098"/>
                  <a:pt x="16193" y="6584"/>
                </a:cubicBezTo>
                <a:lnTo>
                  <a:pt x="16303" y="7563"/>
                </a:lnTo>
                <a:lnTo>
                  <a:pt x="17379" y="7563"/>
                </a:lnTo>
                <a:cubicBezTo>
                  <a:pt x="18459" y="7563"/>
                  <a:pt x="19434" y="8528"/>
                  <a:pt x="19434" y="9717"/>
                </a:cubicBezTo>
                <a:cubicBezTo>
                  <a:pt x="19434" y="10257"/>
                  <a:pt x="19218" y="10803"/>
                  <a:pt x="18786" y="11235"/>
                </a:cubicBezTo>
                <a:lnTo>
                  <a:pt x="20303" y="12739"/>
                </a:lnTo>
                <a:cubicBezTo>
                  <a:pt x="21167" y="11983"/>
                  <a:pt x="21600" y="10905"/>
                  <a:pt x="21600" y="9717"/>
                </a:cubicBezTo>
                <a:cubicBezTo>
                  <a:pt x="21600" y="7664"/>
                  <a:pt x="20082" y="5939"/>
                  <a:pt x="18138" y="5507"/>
                </a:cubicBezTo>
                <a:cubicBezTo>
                  <a:pt x="17490" y="2266"/>
                  <a:pt x="14685" y="0"/>
                  <a:pt x="11338" y="0"/>
                </a:cubicBezTo>
                <a:close/>
                <a:moveTo>
                  <a:pt x="15117" y="8861"/>
                </a:moveTo>
                <a:lnTo>
                  <a:pt x="14248" y="10158"/>
                </a:lnTo>
                <a:cubicBezTo>
                  <a:pt x="13492" y="11239"/>
                  <a:pt x="11876" y="13722"/>
                  <a:pt x="11876" y="15127"/>
                </a:cubicBezTo>
                <a:cubicBezTo>
                  <a:pt x="11876" y="16856"/>
                  <a:pt x="13282" y="18370"/>
                  <a:pt x="15117" y="18370"/>
                </a:cubicBezTo>
                <a:cubicBezTo>
                  <a:pt x="16953" y="18370"/>
                  <a:pt x="18359" y="16964"/>
                  <a:pt x="18359" y="15127"/>
                </a:cubicBezTo>
                <a:cubicBezTo>
                  <a:pt x="18359" y="13722"/>
                  <a:pt x="16742" y="11239"/>
                  <a:pt x="15986" y="10158"/>
                </a:cubicBezTo>
                <a:lnTo>
                  <a:pt x="15117" y="8861"/>
                </a:lnTo>
                <a:close/>
                <a:moveTo>
                  <a:pt x="7559" y="12090"/>
                </a:moveTo>
                <a:lnTo>
                  <a:pt x="6690" y="13388"/>
                </a:lnTo>
                <a:cubicBezTo>
                  <a:pt x="5934" y="14468"/>
                  <a:pt x="4317" y="17074"/>
                  <a:pt x="4317" y="18370"/>
                </a:cubicBezTo>
                <a:cubicBezTo>
                  <a:pt x="4317" y="20099"/>
                  <a:pt x="5723" y="21600"/>
                  <a:pt x="7559" y="21600"/>
                </a:cubicBezTo>
                <a:cubicBezTo>
                  <a:pt x="9394" y="21600"/>
                  <a:pt x="10800" y="20207"/>
                  <a:pt x="10800" y="18370"/>
                </a:cubicBezTo>
                <a:cubicBezTo>
                  <a:pt x="10800" y="16966"/>
                  <a:pt x="9183" y="14468"/>
                  <a:pt x="8428" y="13388"/>
                </a:cubicBezTo>
                <a:lnTo>
                  <a:pt x="7559" y="12090"/>
                </a:lnTo>
                <a:close/>
                <a:moveTo>
                  <a:pt x="15117" y="12739"/>
                </a:moveTo>
                <a:cubicBezTo>
                  <a:pt x="15765" y="13820"/>
                  <a:pt x="16193" y="14803"/>
                  <a:pt x="16193" y="15127"/>
                </a:cubicBezTo>
                <a:cubicBezTo>
                  <a:pt x="16193" y="15775"/>
                  <a:pt x="15765" y="16203"/>
                  <a:pt x="15117" y="16203"/>
                </a:cubicBezTo>
                <a:cubicBezTo>
                  <a:pt x="14469" y="16203"/>
                  <a:pt x="14041" y="15775"/>
                  <a:pt x="14041" y="15127"/>
                </a:cubicBezTo>
                <a:cubicBezTo>
                  <a:pt x="14041" y="14803"/>
                  <a:pt x="14469" y="13820"/>
                  <a:pt x="15117" y="12739"/>
                </a:cubicBezTo>
                <a:close/>
                <a:moveTo>
                  <a:pt x="7559" y="15983"/>
                </a:moveTo>
                <a:cubicBezTo>
                  <a:pt x="8207" y="17063"/>
                  <a:pt x="8634" y="18046"/>
                  <a:pt x="8634" y="18370"/>
                </a:cubicBezTo>
                <a:cubicBezTo>
                  <a:pt x="8634" y="19019"/>
                  <a:pt x="8206" y="19447"/>
                  <a:pt x="7559" y="19447"/>
                </a:cubicBezTo>
                <a:cubicBezTo>
                  <a:pt x="6911" y="19447"/>
                  <a:pt x="6483" y="19019"/>
                  <a:pt x="6483" y="18370"/>
                </a:cubicBezTo>
                <a:cubicBezTo>
                  <a:pt x="6483" y="18046"/>
                  <a:pt x="6911" y="17063"/>
                  <a:pt x="7559" y="15983"/>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40" name="Freeform 746"/>
          <p:cNvSpPr/>
          <p:nvPr/>
        </p:nvSpPr>
        <p:spPr>
          <a:xfrm>
            <a:off x="8620522" y="5961123"/>
            <a:ext cx="466329" cy="621110"/>
          </a:xfrm>
          <a:custGeom>
            <a:avLst/>
            <a:gdLst/>
            <a:ahLst/>
            <a:cxnLst>
              <a:cxn ang="0">
                <a:pos x="wd2" y="hd2"/>
              </a:cxn>
              <a:cxn ang="5400000">
                <a:pos x="wd2" y="hd2"/>
              </a:cxn>
              <a:cxn ang="10800000">
                <a:pos x="wd2" y="hd2"/>
              </a:cxn>
              <a:cxn ang="16200000">
                <a:pos x="wd2" y="hd2"/>
              </a:cxn>
            </a:cxnLst>
            <a:rect l="0" t="0" r="r" b="b"/>
            <a:pathLst>
              <a:path w="21600" h="21600" extrusionOk="0">
                <a:moveTo>
                  <a:pt x="1452" y="0"/>
                </a:moveTo>
                <a:lnTo>
                  <a:pt x="0" y="1836"/>
                </a:lnTo>
                <a:lnTo>
                  <a:pt x="6618" y="4748"/>
                </a:lnTo>
                <a:cubicBezTo>
                  <a:pt x="6474" y="4964"/>
                  <a:pt x="6489" y="5180"/>
                  <a:pt x="6489" y="5397"/>
                </a:cubicBezTo>
                <a:cubicBezTo>
                  <a:pt x="6489" y="5937"/>
                  <a:pt x="6771" y="6593"/>
                  <a:pt x="7059" y="7025"/>
                </a:cubicBezTo>
                <a:cubicBezTo>
                  <a:pt x="3317" y="8106"/>
                  <a:pt x="717" y="10903"/>
                  <a:pt x="717" y="14037"/>
                </a:cubicBezTo>
                <a:cubicBezTo>
                  <a:pt x="717" y="18250"/>
                  <a:pt x="5178" y="21600"/>
                  <a:pt x="10791" y="21600"/>
                </a:cubicBezTo>
                <a:cubicBezTo>
                  <a:pt x="16403" y="21600"/>
                  <a:pt x="20865" y="18250"/>
                  <a:pt x="20865" y="14037"/>
                </a:cubicBezTo>
                <a:cubicBezTo>
                  <a:pt x="20865" y="10903"/>
                  <a:pt x="18283" y="8106"/>
                  <a:pt x="14541" y="7025"/>
                </a:cubicBezTo>
                <a:cubicBezTo>
                  <a:pt x="14829" y="6593"/>
                  <a:pt x="15111" y="6045"/>
                  <a:pt x="15111" y="5397"/>
                </a:cubicBezTo>
                <a:cubicBezTo>
                  <a:pt x="15111" y="5180"/>
                  <a:pt x="15108" y="4964"/>
                  <a:pt x="14964" y="4748"/>
                </a:cubicBezTo>
                <a:lnTo>
                  <a:pt x="21600" y="1836"/>
                </a:lnTo>
                <a:lnTo>
                  <a:pt x="20148" y="0"/>
                </a:lnTo>
                <a:lnTo>
                  <a:pt x="13530" y="2912"/>
                </a:lnTo>
                <a:cubicBezTo>
                  <a:pt x="12810" y="2480"/>
                  <a:pt x="11798" y="2153"/>
                  <a:pt x="10791" y="2153"/>
                </a:cubicBezTo>
                <a:cubicBezTo>
                  <a:pt x="9783" y="2153"/>
                  <a:pt x="8790" y="2480"/>
                  <a:pt x="8070" y="2912"/>
                </a:cubicBezTo>
                <a:lnTo>
                  <a:pt x="1452" y="0"/>
                </a:lnTo>
                <a:close/>
                <a:moveTo>
                  <a:pt x="10791" y="4320"/>
                </a:moveTo>
                <a:cubicBezTo>
                  <a:pt x="11654" y="4320"/>
                  <a:pt x="12243" y="4748"/>
                  <a:pt x="12243" y="5397"/>
                </a:cubicBezTo>
                <a:cubicBezTo>
                  <a:pt x="12243" y="6045"/>
                  <a:pt x="11654" y="6473"/>
                  <a:pt x="10791" y="6473"/>
                </a:cubicBezTo>
                <a:cubicBezTo>
                  <a:pt x="9927" y="6473"/>
                  <a:pt x="9357" y="6045"/>
                  <a:pt x="9357" y="5397"/>
                </a:cubicBezTo>
                <a:cubicBezTo>
                  <a:pt x="9357" y="4748"/>
                  <a:pt x="9927" y="4320"/>
                  <a:pt x="10791" y="4320"/>
                </a:cubicBezTo>
                <a:close/>
                <a:moveTo>
                  <a:pt x="10791" y="8640"/>
                </a:moveTo>
                <a:cubicBezTo>
                  <a:pt x="14820" y="8640"/>
                  <a:pt x="17997" y="11011"/>
                  <a:pt x="17997" y="14037"/>
                </a:cubicBezTo>
                <a:cubicBezTo>
                  <a:pt x="17997" y="17062"/>
                  <a:pt x="14820" y="19447"/>
                  <a:pt x="10791" y="19447"/>
                </a:cubicBezTo>
                <a:cubicBezTo>
                  <a:pt x="6761" y="19447"/>
                  <a:pt x="3603" y="17062"/>
                  <a:pt x="3603" y="14037"/>
                </a:cubicBezTo>
                <a:cubicBezTo>
                  <a:pt x="3603" y="11011"/>
                  <a:pt x="6761" y="8640"/>
                  <a:pt x="10791" y="8640"/>
                </a:cubicBezTo>
                <a:close/>
                <a:moveTo>
                  <a:pt x="7923" y="10807"/>
                </a:moveTo>
                <a:lnTo>
                  <a:pt x="7923" y="12960"/>
                </a:lnTo>
                <a:lnTo>
                  <a:pt x="9357" y="12960"/>
                </a:lnTo>
                <a:lnTo>
                  <a:pt x="9357" y="17280"/>
                </a:lnTo>
                <a:lnTo>
                  <a:pt x="12243" y="17280"/>
                </a:lnTo>
                <a:lnTo>
                  <a:pt x="12243" y="10807"/>
                </a:lnTo>
                <a:lnTo>
                  <a:pt x="7923" y="10807"/>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41" name="Freeform 749"/>
          <p:cNvSpPr/>
          <p:nvPr/>
        </p:nvSpPr>
        <p:spPr>
          <a:xfrm>
            <a:off x="9878219" y="5961123"/>
            <a:ext cx="621507" cy="621110"/>
          </a:xfrm>
          <a:custGeom>
            <a:avLst/>
            <a:gdLst/>
            <a:ahLst/>
            <a:cxnLst>
              <a:cxn ang="0">
                <a:pos x="wd2" y="hd2"/>
              </a:cxn>
              <a:cxn ang="5400000">
                <a:pos x="wd2" y="hd2"/>
              </a:cxn>
              <a:cxn ang="10800000">
                <a:pos x="wd2" y="hd2"/>
              </a:cxn>
              <a:cxn ang="16200000">
                <a:pos x="wd2" y="hd2"/>
              </a:cxn>
            </a:cxnLst>
            <a:rect l="0" t="0" r="r" b="b"/>
            <a:pathLst>
              <a:path w="21600" h="21600" extrusionOk="0">
                <a:moveTo>
                  <a:pt x="4317" y="0"/>
                </a:moveTo>
                <a:lnTo>
                  <a:pt x="4317" y="4320"/>
                </a:lnTo>
                <a:lnTo>
                  <a:pt x="0" y="4320"/>
                </a:lnTo>
                <a:lnTo>
                  <a:pt x="0" y="21600"/>
                </a:lnTo>
                <a:lnTo>
                  <a:pt x="17283" y="21600"/>
                </a:lnTo>
                <a:lnTo>
                  <a:pt x="17283" y="17280"/>
                </a:lnTo>
                <a:lnTo>
                  <a:pt x="21600" y="17280"/>
                </a:lnTo>
                <a:lnTo>
                  <a:pt x="21600" y="0"/>
                </a:lnTo>
                <a:lnTo>
                  <a:pt x="4317" y="0"/>
                </a:lnTo>
                <a:close/>
                <a:moveTo>
                  <a:pt x="6483" y="2153"/>
                </a:moveTo>
                <a:lnTo>
                  <a:pt x="19434" y="2153"/>
                </a:lnTo>
                <a:lnTo>
                  <a:pt x="19434" y="15127"/>
                </a:lnTo>
                <a:lnTo>
                  <a:pt x="6483" y="15127"/>
                </a:lnTo>
                <a:lnTo>
                  <a:pt x="6483" y="2153"/>
                </a:lnTo>
                <a:close/>
                <a:moveTo>
                  <a:pt x="10800" y="5397"/>
                </a:moveTo>
                <a:lnTo>
                  <a:pt x="10800" y="11883"/>
                </a:lnTo>
                <a:lnTo>
                  <a:pt x="15117" y="8640"/>
                </a:lnTo>
                <a:lnTo>
                  <a:pt x="10800" y="5397"/>
                </a:lnTo>
                <a:close/>
                <a:moveTo>
                  <a:pt x="2166" y="6473"/>
                </a:moveTo>
                <a:lnTo>
                  <a:pt x="4317" y="6473"/>
                </a:lnTo>
                <a:lnTo>
                  <a:pt x="4317" y="17280"/>
                </a:lnTo>
                <a:lnTo>
                  <a:pt x="15117" y="17280"/>
                </a:lnTo>
                <a:lnTo>
                  <a:pt x="15117" y="19447"/>
                </a:lnTo>
                <a:lnTo>
                  <a:pt x="2166" y="19447"/>
                </a:lnTo>
                <a:lnTo>
                  <a:pt x="2166" y="6473"/>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42" name="Freeform 752"/>
          <p:cNvSpPr/>
          <p:nvPr/>
        </p:nvSpPr>
        <p:spPr>
          <a:xfrm>
            <a:off x="12548791" y="5961123"/>
            <a:ext cx="621507" cy="621110"/>
          </a:xfrm>
          <a:custGeom>
            <a:avLst/>
            <a:gdLst/>
            <a:ahLst/>
            <a:cxnLst>
              <a:cxn ang="0">
                <a:pos x="wd2" y="hd2"/>
              </a:cxn>
              <a:cxn ang="5400000">
                <a:pos x="wd2" y="hd2"/>
              </a:cxn>
              <a:cxn ang="10800000">
                <a:pos x="wd2" y="hd2"/>
              </a:cxn>
              <a:cxn ang="16200000">
                <a:pos x="wd2" y="hd2"/>
              </a:cxn>
            </a:cxnLst>
            <a:rect l="0" t="0" r="r" b="b"/>
            <a:pathLst>
              <a:path w="21600" h="21600" extrusionOk="0">
                <a:moveTo>
                  <a:pt x="4331" y="0"/>
                </a:moveTo>
                <a:lnTo>
                  <a:pt x="4331" y="4320"/>
                </a:lnTo>
                <a:lnTo>
                  <a:pt x="0" y="4320"/>
                </a:lnTo>
                <a:lnTo>
                  <a:pt x="0" y="21600"/>
                </a:lnTo>
                <a:lnTo>
                  <a:pt x="17283" y="21600"/>
                </a:lnTo>
                <a:lnTo>
                  <a:pt x="17283" y="17280"/>
                </a:lnTo>
                <a:lnTo>
                  <a:pt x="21600" y="17280"/>
                </a:lnTo>
                <a:lnTo>
                  <a:pt x="21600" y="0"/>
                </a:lnTo>
                <a:lnTo>
                  <a:pt x="4331" y="0"/>
                </a:lnTo>
                <a:close/>
                <a:moveTo>
                  <a:pt x="6483" y="2153"/>
                </a:moveTo>
                <a:lnTo>
                  <a:pt x="19448" y="2153"/>
                </a:lnTo>
                <a:lnTo>
                  <a:pt x="19448" y="15127"/>
                </a:lnTo>
                <a:lnTo>
                  <a:pt x="6483" y="15127"/>
                </a:lnTo>
                <a:lnTo>
                  <a:pt x="6483" y="2153"/>
                </a:lnTo>
                <a:close/>
                <a:moveTo>
                  <a:pt x="8648" y="4320"/>
                </a:moveTo>
                <a:lnTo>
                  <a:pt x="8648" y="6473"/>
                </a:lnTo>
                <a:lnTo>
                  <a:pt x="17283" y="6473"/>
                </a:lnTo>
                <a:lnTo>
                  <a:pt x="17283" y="4320"/>
                </a:lnTo>
                <a:lnTo>
                  <a:pt x="8648" y="4320"/>
                </a:lnTo>
                <a:close/>
                <a:moveTo>
                  <a:pt x="2166" y="6473"/>
                </a:moveTo>
                <a:lnTo>
                  <a:pt x="4331" y="6473"/>
                </a:lnTo>
                <a:lnTo>
                  <a:pt x="4331" y="17280"/>
                </a:lnTo>
                <a:lnTo>
                  <a:pt x="15117" y="17280"/>
                </a:lnTo>
                <a:lnTo>
                  <a:pt x="15117" y="19447"/>
                </a:lnTo>
                <a:lnTo>
                  <a:pt x="2166" y="19447"/>
                </a:lnTo>
                <a:lnTo>
                  <a:pt x="2166" y="6473"/>
                </a:lnTo>
                <a:close/>
                <a:moveTo>
                  <a:pt x="8648" y="8640"/>
                </a:moveTo>
                <a:lnTo>
                  <a:pt x="8648" y="10807"/>
                </a:lnTo>
                <a:lnTo>
                  <a:pt x="17283" y="10807"/>
                </a:lnTo>
                <a:lnTo>
                  <a:pt x="17283" y="8640"/>
                </a:lnTo>
                <a:lnTo>
                  <a:pt x="8648" y="864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43" name="Freeform 756"/>
          <p:cNvSpPr/>
          <p:nvPr/>
        </p:nvSpPr>
        <p:spPr>
          <a:xfrm>
            <a:off x="13884275" y="5961123"/>
            <a:ext cx="621507" cy="621110"/>
          </a:xfrm>
          <a:custGeom>
            <a:avLst/>
            <a:gdLst/>
            <a:ahLst/>
            <a:cxnLst>
              <a:cxn ang="0">
                <a:pos x="wd2" y="hd2"/>
              </a:cxn>
              <a:cxn ang="5400000">
                <a:pos x="wd2" y="hd2"/>
              </a:cxn>
              <a:cxn ang="10800000">
                <a:pos x="wd2" y="hd2"/>
              </a:cxn>
              <a:cxn ang="16200000">
                <a:pos x="wd2" y="hd2"/>
              </a:cxn>
            </a:cxnLst>
            <a:rect l="0" t="0" r="r" b="b"/>
            <a:pathLst>
              <a:path w="21600" h="21600" extrusionOk="0">
                <a:moveTo>
                  <a:pt x="4317" y="0"/>
                </a:moveTo>
                <a:lnTo>
                  <a:pt x="4317" y="4320"/>
                </a:lnTo>
                <a:lnTo>
                  <a:pt x="0" y="4320"/>
                </a:lnTo>
                <a:lnTo>
                  <a:pt x="0" y="21600"/>
                </a:lnTo>
                <a:lnTo>
                  <a:pt x="17283" y="21600"/>
                </a:lnTo>
                <a:lnTo>
                  <a:pt x="17283" y="17280"/>
                </a:lnTo>
                <a:lnTo>
                  <a:pt x="21600" y="17280"/>
                </a:lnTo>
                <a:lnTo>
                  <a:pt x="21600" y="0"/>
                </a:lnTo>
                <a:lnTo>
                  <a:pt x="4317" y="0"/>
                </a:lnTo>
                <a:close/>
                <a:moveTo>
                  <a:pt x="6483" y="2153"/>
                </a:moveTo>
                <a:lnTo>
                  <a:pt x="19434" y="2153"/>
                </a:lnTo>
                <a:lnTo>
                  <a:pt x="19434" y="15127"/>
                </a:lnTo>
                <a:lnTo>
                  <a:pt x="6483" y="15127"/>
                </a:lnTo>
                <a:lnTo>
                  <a:pt x="6483" y="2153"/>
                </a:lnTo>
                <a:close/>
                <a:moveTo>
                  <a:pt x="15986" y="4320"/>
                </a:moveTo>
                <a:lnTo>
                  <a:pt x="10579" y="5397"/>
                </a:lnTo>
                <a:cubicBezTo>
                  <a:pt x="10039" y="5505"/>
                  <a:pt x="9724" y="5933"/>
                  <a:pt x="9724" y="6473"/>
                </a:cubicBezTo>
                <a:lnTo>
                  <a:pt x="9724" y="10807"/>
                </a:lnTo>
                <a:cubicBezTo>
                  <a:pt x="9076" y="10807"/>
                  <a:pt x="8634" y="11235"/>
                  <a:pt x="8634" y="11883"/>
                </a:cubicBezTo>
                <a:cubicBezTo>
                  <a:pt x="8634" y="12532"/>
                  <a:pt x="9076" y="12960"/>
                  <a:pt x="9724" y="12960"/>
                </a:cubicBezTo>
                <a:lnTo>
                  <a:pt x="10800" y="12960"/>
                </a:lnTo>
                <a:cubicBezTo>
                  <a:pt x="11448" y="12960"/>
                  <a:pt x="11876" y="12532"/>
                  <a:pt x="11876" y="11883"/>
                </a:cubicBezTo>
                <a:lnTo>
                  <a:pt x="11876" y="7343"/>
                </a:lnTo>
                <a:lnTo>
                  <a:pt x="15117" y="6694"/>
                </a:lnTo>
                <a:lnTo>
                  <a:pt x="15117" y="9717"/>
                </a:lnTo>
                <a:cubicBezTo>
                  <a:pt x="14469" y="9717"/>
                  <a:pt x="14041" y="10159"/>
                  <a:pt x="14041" y="10807"/>
                </a:cubicBezTo>
                <a:cubicBezTo>
                  <a:pt x="14041" y="11455"/>
                  <a:pt x="14469" y="11883"/>
                  <a:pt x="15117" y="11883"/>
                </a:cubicBezTo>
                <a:lnTo>
                  <a:pt x="16193" y="11883"/>
                </a:lnTo>
                <a:cubicBezTo>
                  <a:pt x="16841" y="11883"/>
                  <a:pt x="17283" y="11455"/>
                  <a:pt x="17283" y="10807"/>
                </a:cubicBezTo>
                <a:lnTo>
                  <a:pt x="17283" y="5397"/>
                </a:lnTo>
                <a:cubicBezTo>
                  <a:pt x="17175" y="4316"/>
                  <a:pt x="16310" y="4320"/>
                  <a:pt x="15986" y="4320"/>
                </a:cubicBezTo>
                <a:close/>
                <a:moveTo>
                  <a:pt x="2166" y="6473"/>
                </a:moveTo>
                <a:lnTo>
                  <a:pt x="4317" y="6473"/>
                </a:lnTo>
                <a:lnTo>
                  <a:pt x="4317" y="17280"/>
                </a:lnTo>
                <a:lnTo>
                  <a:pt x="15117" y="17280"/>
                </a:lnTo>
                <a:lnTo>
                  <a:pt x="15117" y="19447"/>
                </a:lnTo>
                <a:lnTo>
                  <a:pt x="2166" y="19447"/>
                </a:lnTo>
                <a:lnTo>
                  <a:pt x="2166" y="6473"/>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44" name="Graphic 405"/>
          <p:cNvSpPr/>
          <p:nvPr/>
        </p:nvSpPr>
        <p:spPr>
          <a:xfrm>
            <a:off x="15219519" y="5961005"/>
            <a:ext cx="621986" cy="621446"/>
          </a:xfrm>
          <a:custGeom>
            <a:avLst/>
            <a:gdLst/>
            <a:ahLst/>
            <a:cxnLst>
              <a:cxn ang="0">
                <a:pos x="wd2" y="hd2"/>
              </a:cxn>
              <a:cxn ang="5400000">
                <a:pos x="wd2" y="hd2"/>
              </a:cxn>
              <a:cxn ang="10800000">
                <a:pos x="wd2" y="hd2"/>
              </a:cxn>
              <a:cxn ang="16200000">
                <a:pos x="wd2" y="hd2"/>
              </a:cxn>
            </a:cxnLst>
            <a:rect l="0" t="0" r="r" b="b"/>
            <a:pathLst>
              <a:path w="21407" h="21388" extrusionOk="0">
                <a:moveTo>
                  <a:pt x="21283" y="7057"/>
                </a:moveTo>
                <a:cubicBezTo>
                  <a:pt x="21176" y="6737"/>
                  <a:pt x="20748" y="6416"/>
                  <a:pt x="20321" y="6416"/>
                </a:cubicBezTo>
                <a:lnTo>
                  <a:pt x="13691" y="6416"/>
                </a:lnTo>
                <a:lnTo>
                  <a:pt x="11659" y="749"/>
                </a:lnTo>
                <a:cubicBezTo>
                  <a:pt x="11552" y="321"/>
                  <a:pt x="11125" y="0"/>
                  <a:pt x="10697" y="0"/>
                </a:cubicBezTo>
                <a:cubicBezTo>
                  <a:pt x="10269" y="0"/>
                  <a:pt x="9842" y="321"/>
                  <a:pt x="9735" y="749"/>
                </a:cubicBezTo>
                <a:lnTo>
                  <a:pt x="7703" y="6416"/>
                </a:lnTo>
                <a:lnTo>
                  <a:pt x="1073" y="6416"/>
                </a:lnTo>
                <a:cubicBezTo>
                  <a:pt x="646" y="6416"/>
                  <a:pt x="218" y="6737"/>
                  <a:pt x="111" y="7057"/>
                </a:cubicBezTo>
                <a:cubicBezTo>
                  <a:pt x="-103" y="7485"/>
                  <a:pt x="4" y="7913"/>
                  <a:pt x="325" y="8234"/>
                </a:cubicBezTo>
                <a:lnTo>
                  <a:pt x="5778" y="13366"/>
                </a:lnTo>
                <a:lnTo>
                  <a:pt x="3747" y="19996"/>
                </a:lnTo>
                <a:cubicBezTo>
                  <a:pt x="3640" y="20424"/>
                  <a:pt x="3747" y="20958"/>
                  <a:pt x="4174" y="21172"/>
                </a:cubicBezTo>
                <a:cubicBezTo>
                  <a:pt x="4602" y="21493"/>
                  <a:pt x="5030" y="21386"/>
                  <a:pt x="5457" y="21172"/>
                </a:cubicBezTo>
                <a:lnTo>
                  <a:pt x="10804" y="17216"/>
                </a:lnTo>
                <a:lnTo>
                  <a:pt x="16150" y="21172"/>
                </a:lnTo>
                <a:cubicBezTo>
                  <a:pt x="16364" y="21279"/>
                  <a:pt x="16899" y="21600"/>
                  <a:pt x="17434" y="21172"/>
                </a:cubicBezTo>
                <a:cubicBezTo>
                  <a:pt x="17861" y="20958"/>
                  <a:pt x="17968" y="20424"/>
                  <a:pt x="17861" y="19996"/>
                </a:cubicBezTo>
                <a:lnTo>
                  <a:pt x="15830" y="13366"/>
                </a:lnTo>
                <a:lnTo>
                  <a:pt x="21283" y="8234"/>
                </a:lnTo>
                <a:cubicBezTo>
                  <a:pt x="21390" y="7913"/>
                  <a:pt x="21497" y="7485"/>
                  <a:pt x="21283" y="7057"/>
                </a:cubicBezTo>
                <a:close/>
                <a:moveTo>
                  <a:pt x="13691" y="12297"/>
                </a:moveTo>
                <a:cubicBezTo>
                  <a:pt x="13370" y="12618"/>
                  <a:pt x="13263" y="13046"/>
                  <a:pt x="13370" y="13366"/>
                </a:cubicBezTo>
                <a:lnTo>
                  <a:pt x="14653" y="17430"/>
                </a:lnTo>
                <a:lnTo>
                  <a:pt x="11339" y="14970"/>
                </a:lnTo>
                <a:cubicBezTo>
                  <a:pt x="11125" y="14863"/>
                  <a:pt x="10911" y="14756"/>
                  <a:pt x="10697" y="14756"/>
                </a:cubicBezTo>
                <a:cubicBezTo>
                  <a:pt x="10483" y="14756"/>
                  <a:pt x="10269" y="14863"/>
                  <a:pt x="10055" y="14970"/>
                </a:cubicBezTo>
                <a:lnTo>
                  <a:pt x="6741" y="17430"/>
                </a:lnTo>
                <a:lnTo>
                  <a:pt x="8024" y="13366"/>
                </a:lnTo>
                <a:cubicBezTo>
                  <a:pt x="8131" y="12939"/>
                  <a:pt x="8024" y="12511"/>
                  <a:pt x="7703" y="12297"/>
                </a:cubicBezTo>
                <a:lnTo>
                  <a:pt x="3747" y="8554"/>
                </a:lnTo>
                <a:lnTo>
                  <a:pt x="8451" y="8554"/>
                </a:lnTo>
                <a:cubicBezTo>
                  <a:pt x="8879" y="8554"/>
                  <a:pt x="9307" y="8234"/>
                  <a:pt x="9414" y="7806"/>
                </a:cubicBezTo>
                <a:lnTo>
                  <a:pt x="10697" y="4277"/>
                </a:lnTo>
                <a:lnTo>
                  <a:pt x="11980" y="7806"/>
                </a:lnTo>
                <a:cubicBezTo>
                  <a:pt x="12087" y="8234"/>
                  <a:pt x="12515" y="8554"/>
                  <a:pt x="12943" y="8554"/>
                </a:cubicBezTo>
                <a:lnTo>
                  <a:pt x="17647" y="8554"/>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45" name="Freeform 760"/>
          <p:cNvSpPr/>
          <p:nvPr/>
        </p:nvSpPr>
        <p:spPr>
          <a:xfrm>
            <a:off x="16554847" y="5961123"/>
            <a:ext cx="621507" cy="621110"/>
          </a:xfrm>
          <a:custGeom>
            <a:avLst/>
            <a:gdLst/>
            <a:ahLst/>
            <a:cxnLst>
              <a:cxn ang="0">
                <a:pos x="wd2" y="hd2"/>
              </a:cxn>
              <a:cxn ang="5400000">
                <a:pos x="wd2" y="hd2"/>
              </a:cxn>
              <a:cxn ang="10800000">
                <a:pos x="wd2" y="hd2"/>
              </a:cxn>
              <a:cxn ang="16200000">
                <a:pos x="wd2" y="hd2"/>
              </a:cxn>
            </a:cxnLst>
            <a:rect l="0" t="0" r="r" b="b"/>
            <a:pathLst>
              <a:path w="21600" h="21600" extrusionOk="0">
                <a:moveTo>
                  <a:pt x="2703" y="0"/>
                </a:moveTo>
                <a:cubicBezTo>
                  <a:pt x="1192" y="0"/>
                  <a:pt x="0" y="1179"/>
                  <a:pt x="0" y="2691"/>
                </a:cubicBezTo>
                <a:lnTo>
                  <a:pt x="0" y="18909"/>
                </a:lnTo>
                <a:cubicBezTo>
                  <a:pt x="0" y="20421"/>
                  <a:pt x="1192" y="21600"/>
                  <a:pt x="2703" y="21600"/>
                </a:cubicBezTo>
                <a:lnTo>
                  <a:pt x="18897" y="21600"/>
                </a:lnTo>
                <a:cubicBezTo>
                  <a:pt x="20408" y="21600"/>
                  <a:pt x="21600" y="20421"/>
                  <a:pt x="21600" y="18909"/>
                </a:cubicBezTo>
                <a:lnTo>
                  <a:pt x="21600" y="2691"/>
                </a:lnTo>
                <a:cubicBezTo>
                  <a:pt x="21600" y="1179"/>
                  <a:pt x="20408" y="0"/>
                  <a:pt x="18897" y="0"/>
                </a:cubicBezTo>
                <a:lnTo>
                  <a:pt x="2703" y="0"/>
                </a:lnTo>
                <a:close/>
                <a:moveTo>
                  <a:pt x="2703" y="2153"/>
                </a:moveTo>
                <a:lnTo>
                  <a:pt x="18897" y="2153"/>
                </a:lnTo>
                <a:cubicBezTo>
                  <a:pt x="19220" y="2153"/>
                  <a:pt x="19435" y="2367"/>
                  <a:pt x="19434" y="2691"/>
                </a:cubicBezTo>
                <a:lnTo>
                  <a:pt x="19434" y="18909"/>
                </a:lnTo>
                <a:cubicBezTo>
                  <a:pt x="19434" y="19233"/>
                  <a:pt x="19220" y="19447"/>
                  <a:pt x="18897" y="19447"/>
                </a:cubicBezTo>
                <a:lnTo>
                  <a:pt x="2703" y="19447"/>
                </a:lnTo>
                <a:cubicBezTo>
                  <a:pt x="2380" y="19447"/>
                  <a:pt x="2165" y="19233"/>
                  <a:pt x="2166" y="18909"/>
                </a:cubicBezTo>
                <a:lnTo>
                  <a:pt x="2166" y="2691"/>
                </a:lnTo>
                <a:cubicBezTo>
                  <a:pt x="2166" y="2367"/>
                  <a:pt x="2380" y="2153"/>
                  <a:pt x="2703" y="2153"/>
                </a:cubicBezTo>
                <a:close/>
                <a:moveTo>
                  <a:pt x="8207" y="4320"/>
                </a:moveTo>
                <a:cubicBezTo>
                  <a:pt x="6047" y="4320"/>
                  <a:pt x="4317" y="6051"/>
                  <a:pt x="4317" y="8212"/>
                </a:cubicBezTo>
                <a:cubicBezTo>
                  <a:pt x="4317" y="12318"/>
                  <a:pt x="9504" y="16641"/>
                  <a:pt x="10152" y="17073"/>
                </a:cubicBezTo>
                <a:cubicBezTo>
                  <a:pt x="10368" y="17181"/>
                  <a:pt x="10584" y="17280"/>
                  <a:pt x="10800" y="17280"/>
                </a:cubicBezTo>
                <a:cubicBezTo>
                  <a:pt x="11016" y="17280"/>
                  <a:pt x="11232" y="17181"/>
                  <a:pt x="11448" y="17073"/>
                </a:cubicBezTo>
                <a:cubicBezTo>
                  <a:pt x="11988" y="16641"/>
                  <a:pt x="17283" y="12318"/>
                  <a:pt x="17283" y="8212"/>
                </a:cubicBezTo>
                <a:cubicBezTo>
                  <a:pt x="17283" y="6051"/>
                  <a:pt x="15553" y="4320"/>
                  <a:pt x="13393" y="4320"/>
                </a:cubicBezTo>
                <a:cubicBezTo>
                  <a:pt x="12421" y="4320"/>
                  <a:pt x="11448" y="4748"/>
                  <a:pt x="10800" y="5397"/>
                </a:cubicBezTo>
                <a:cubicBezTo>
                  <a:pt x="10152" y="4748"/>
                  <a:pt x="9179" y="4320"/>
                  <a:pt x="8207" y="4320"/>
                </a:cubicBezTo>
                <a:close/>
                <a:moveTo>
                  <a:pt x="8207" y="6473"/>
                </a:moveTo>
                <a:cubicBezTo>
                  <a:pt x="8855" y="6473"/>
                  <a:pt x="9508" y="6918"/>
                  <a:pt x="9724" y="7674"/>
                </a:cubicBezTo>
                <a:cubicBezTo>
                  <a:pt x="9832" y="8106"/>
                  <a:pt x="10260" y="8419"/>
                  <a:pt x="10800" y="8419"/>
                </a:cubicBezTo>
                <a:cubicBezTo>
                  <a:pt x="11232" y="8419"/>
                  <a:pt x="11660" y="8106"/>
                  <a:pt x="11876" y="7674"/>
                </a:cubicBezTo>
                <a:cubicBezTo>
                  <a:pt x="12092" y="6918"/>
                  <a:pt x="12745" y="6473"/>
                  <a:pt x="13393" y="6473"/>
                </a:cubicBezTo>
                <a:cubicBezTo>
                  <a:pt x="14365" y="6473"/>
                  <a:pt x="15117" y="7240"/>
                  <a:pt x="15117" y="8212"/>
                </a:cubicBezTo>
                <a:cubicBezTo>
                  <a:pt x="15117" y="10481"/>
                  <a:pt x="12420" y="13283"/>
                  <a:pt x="10800" y="14796"/>
                </a:cubicBezTo>
                <a:cubicBezTo>
                  <a:pt x="9180" y="13283"/>
                  <a:pt x="6483" y="10481"/>
                  <a:pt x="6483" y="8212"/>
                </a:cubicBezTo>
                <a:cubicBezTo>
                  <a:pt x="6483" y="7240"/>
                  <a:pt x="7235" y="6473"/>
                  <a:pt x="8207" y="6473"/>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46" name="Graphic 409"/>
          <p:cNvSpPr/>
          <p:nvPr/>
        </p:nvSpPr>
        <p:spPr>
          <a:xfrm>
            <a:off x="17951331" y="5961005"/>
            <a:ext cx="499031" cy="621379"/>
          </a:xfrm>
          <a:custGeom>
            <a:avLst/>
            <a:gdLst/>
            <a:ahLst/>
            <a:cxnLst>
              <a:cxn ang="0">
                <a:pos x="wd2" y="hd2"/>
              </a:cxn>
              <a:cxn ang="5400000">
                <a:pos x="wd2" y="hd2"/>
              </a:cxn>
              <a:cxn ang="10800000">
                <a:pos x="wd2" y="hd2"/>
              </a:cxn>
              <a:cxn ang="16200000">
                <a:pos x="wd2" y="hd2"/>
              </a:cxn>
            </a:cxnLst>
            <a:rect l="0" t="0" r="r" b="b"/>
            <a:pathLst>
              <a:path w="21416" h="21600" extrusionOk="0">
                <a:moveTo>
                  <a:pt x="21382" y="6156"/>
                </a:moveTo>
                <a:cubicBezTo>
                  <a:pt x="21115" y="5724"/>
                  <a:pt x="20582" y="5400"/>
                  <a:pt x="20048" y="5400"/>
                </a:cubicBezTo>
                <a:lnTo>
                  <a:pt x="13915" y="5400"/>
                </a:lnTo>
                <a:lnTo>
                  <a:pt x="12048" y="756"/>
                </a:lnTo>
                <a:cubicBezTo>
                  <a:pt x="11782" y="324"/>
                  <a:pt x="11248" y="0"/>
                  <a:pt x="10715" y="0"/>
                </a:cubicBezTo>
                <a:cubicBezTo>
                  <a:pt x="10182" y="0"/>
                  <a:pt x="9648" y="324"/>
                  <a:pt x="9515" y="756"/>
                </a:cubicBezTo>
                <a:lnTo>
                  <a:pt x="7515" y="5400"/>
                </a:lnTo>
                <a:lnTo>
                  <a:pt x="1382" y="5400"/>
                </a:lnTo>
                <a:cubicBezTo>
                  <a:pt x="848" y="5400"/>
                  <a:pt x="315" y="5724"/>
                  <a:pt x="48" y="6156"/>
                </a:cubicBezTo>
                <a:cubicBezTo>
                  <a:pt x="-85" y="6588"/>
                  <a:pt x="48" y="7128"/>
                  <a:pt x="582" y="7344"/>
                </a:cubicBezTo>
                <a:lnTo>
                  <a:pt x="5515" y="10260"/>
                </a:lnTo>
                <a:lnTo>
                  <a:pt x="3648" y="14796"/>
                </a:lnTo>
                <a:cubicBezTo>
                  <a:pt x="3515" y="15228"/>
                  <a:pt x="3648" y="15768"/>
                  <a:pt x="4048" y="15984"/>
                </a:cubicBezTo>
                <a:cubicBezTo>
                  <a:pt x="4448" y="16308"/>
                  <a:pt x="5115" y="16308"/>
                  <a:pt x="5648" y="15984"/>
                </a:cubicBezTo>
                <a:lnTo>
                  <a:pt x="9382" y="13932"/>
                </a:lnTo>
                <a:lnTo>
                  <a:pt x="9382" y="19440"/>
                </a:lnTo>
                <a:lnTo>
                  <a:pt x="2715" y="19440"/>
                </a:lnTo>
                <a:lnTo>
                  <a:pt x="2715" y="21600"/>
                </a:lnTo>
                <a:lnTo>
                  <a:pt x="18715" y="21600"/>
                </a:lnTo>
                <a:lnTo>
                  <a:pt x="18715" y="19440"/>
                </a:lnTo>
                <a:lnTo>
                  <a:pt x="12048" y="19440"/>
                </a:lnTo>
                <a:lnTo>
                  <a:pt x="12048" y="13932"/>
                </a:lnTo>
                <a:lnTo>
                  <a:pt x="15782" y="15984"/>
                </a:lnTo>
                <a:cubicBezTo>
                  <a:pt x="16448" y="16416"/>
                  <a:pt x="17115" y="16092"/>
                  <a:pt x="17382" y="15984"/>
                </a:cubicBezTo>
                <a:cubicBezTo>
                  <a:pt x="17782" y="15660"/>
                  <a:pt x="18048" y="15228"/>
                  <a:pt x="17782" y="14796"/>
                </a:cubicBezTo>
                <a:lnTo>
                  <a:pt x="15915" y="10260"/>
                </a:lnTo>
                <a:lnTo>
                  <a:pt x="20848" y="7344"/>
                </a:lnTo>
                <a:cubicBezTo>
                  <a:pt x="21248" y="7128"/>
                  <a:pt x="21515" y="6588"/>
                  <a:pt x="21382" y="6156"/>
                </a:cubicBezTo>
                <a:close/>
                <a:moveTo>
                  <a:pt x="13515" y="8964"/>
                </a:moveTo>
                <a:cubicBezTo>
                  <a:pt x="12982" y="9288"/>
                  <a:pt x="12848" y="9720"/>
                  <a:pt x="12982" y="10152"/>
                </a:cubicBezTo>
                <a:lnTo>
                  <a:pt x="13915" y="12312"/>
                </a:lnTo>
                <a:lnTo>
                  <a:pt x="11515" y="10908"/>
                </a:lnTo>
                <a:cubicBezTo>
                  <a:pt x="11248" y="10800"/>
                  <a:pt x="10982" y="10800"/>
                  <a:pt x="10715" y="10800"/>
                </a:cubicBezTo>
                <a:cubicBezTo>
                  <a:pt x="10448" y="10800"/>
                  <a:pt x="10182" y="10908"/>
                  <a:pt x="9915" y="11016"/>
                </a:cubicBezTo>
                <a:lnTo>
                  <a:pt x="7515" y="12420"/>
                </a:lnTo>
                <a:lnTo>
                  <a:pt x="8448" y="10260"/>
                </a:lnTo>
                <a:cubicBezTo>
                  <a:pt x="8582" y="9828"/>
                  <a:pt x="8448" y="9288"/>
                  <a:pt x="7915" y="9072"/>
                </a:cubicBezTo>
                <a:lnTo>
                  <a:pt x="5515" y="7560"/>
                </a:lnTo>
                <a:lnTo>
                  <a:pt x="8448" y="7560"/>
                </a:lnTo>
                <a:cubicBezTo>
                  <a:pt x="8982" y="7560"/>
                  <a:pt x="9515" y="7236"/>
                  <a:pt x="9648" y="6804"/>
                </a:cubicBezTo>
                <a:lnTo>
                  <a:pt x="10715" y="4536"/>
                </a:lnTo>
                <a:lnTo>
                  <a:pt x="11648" y="6804"/>
                </a:lnTo>
                <a:cubicBezTo>
                  <a:pt x="11782" y="7236"/>
                  <a:pt x="12315" y="7560"/>
                  <a:pt x="12982" y="7560"/>
                </a:cubicBezTo>
                <a:lnTo>
                  <a:pt x="15915" y="756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47" name="Graphic 411"/>
          <p:cNvSpPr/>
          <p:nvPr/>
        </p:nvSpPr>
        <p:spPr>
          <a:xfrm>
            <a:off x="19225650" y="5976539"/>
            <a:ext cx="621379" cy="590310"/>
          </a:xfrm>
          <a:custGeom>
            <a:avLst/>
            <a:gdLst/>
            <a:ahLst/>
            <a:cxnLst>
              <a:cxn ang="0">
                <a:pos x="wd2" y="hd2"/>
              </a:cxn>
              <a:cxn ang="5400000">
                <a:pos x="wd2" y="hd2"/>
              </a:cxn>
              <a:cxn ang="10800000">
                <a:pos x="wd2" y="hd2"/>
              </a:cxn>
              <a:cxn ang="16200000">
                <a:pos x="wd2" y="hd2"/>
              </a:cxn>
            </a:cxnLst>
            <a:rect l="0" t="0" r="r" b="b"/>
            <a:pathLst>
              <a:path w="21600" h="21600" extrusionOk="0">
                <a:moveTo>
                  <a:pt x="10800" y="2501"/>
                </a:moveTo>
                <a:lnTo>
                  <a:pt x="0" y="0"/>
                </a:lnTo>
                <a:lnTo>
                  <a:pt x="0" y="19099"/>
                </a:lnTo>
                <a:lnTo>
                  <a:pt x="10800" y="21600"/>
                </a:lnTo>
                <a:lnTo>
                  <a:pt x="21600" y="19099"/>
                </a:lnTo>
                <a:lnTo>
                  <a:pt x="21600" y="0"/>
                </a:lnTo>
                <a:close/>
                <a:moveTo>
                  <a:pt x="2160" y="2842"/>
                </a:moveTo>
                <a:lnTo>
                  <a:pt x="9720" y="4661"/>
                </a:lnTo>
                <a:lnTo>
                  <a:pt x="9720" y="19099"/>
                </a:lnTo>
                <a:lnTo>
                  <a:pt x="2160" y="17280"/>
                </a:lnTo>
                <a:close/>
                <a:moveTo>
                  <a:pt x="19440" y="17280"/>
                </a:moveTo>
                <a:lnTo>
                  <a:pt x="11880" y="19099"/>
                </a:lnTo>
                <a:lnTo>
                  <a:pt x="11880" y="4547"/>
                </a:lnTo>
                <a:lnTo>
                  <a:pt x="19440" y="2842"/>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48" name="Graphic 413"/>
          <p:cNvSpPr/>
          <p:nvPr/>
        </p:nvSpPr>
        <p:spPr>
          <a:xfrm>
            <a:off x="20560984" y="5961005"/>
            <a:ext cx="621379" cy="621379"/>
          </a:xfrm>
          <a:custGeom>
            <a:avLst/>
            <a:gdLst/>
            <a:ahLst/>
            <a:cxnLst>
              <a:cxn ang="0">
                <a:pos x="wd2" y="hd2"/>
              </a:cxn>
              <a:cxn ang="5400000">
                <a:pos x="wd2" y="hd2"/>
              </a:cxn>
              <a:cxn ang="10800000">
                <a:pos x="wd2" y="hd2"/>
              </a:cxn>
              <a:cxn ang="16200000">
                <a:pos x="wd2" y="hd2"/>
              </a:cxn>
            </a:cxnLst>
            <a:rect l="0" t="0" r="r" b="b"/>
            <a:pathLst>
              <a:path w="21600" h="21600" extrusionOk="0">
                <a:moveTo>
                  <a:pt x="17280" y="1080"/>
                </a:moveTo>
                <a:lnTo>
                  <a:pt x="17280" y="0"/>
                </a:lnTo>
                <a:lnTo>
                  <a:pt x="4320" y="0"/>
                </a:lnTo>
                <a:lnTo>
                  <a:pt x="4320" y="1080"/>
                </a:lnTo>
                <a:lnTo>
                  <a:pt x="0" y="1080"/>
                </a:lnTo>
                <a:lnTo>
                  <a:pt x="324" y="2376"/>
                </a:lnTo>
                <a:cubicBezTo>
                  <a:pt x="540" y="3132"/>
                  <a:pt x="2052" y="9288"/>
                  <a:pt x="5832" y="9936"/>
                </a:cubicBezTo>
                <a:cubicBezTo>
                  <a:pt x="6480" y="11124"/>
                  <a:pt x="7560" y="12096"/>
                  <a:pt x="9072" y="12852"/>
                </a:cubicBezTo>
                <a:lnTo>
                  <a:pt x="9288" y="12960"/>
                </a:lnTo>
                <a:lnTo>
                  <a:pt x="9720" y="12960"/>
                </a:lnTo>
                <a:lnTo>
                  <a:pt x="9720" y="15120"/>
                </a:lnTo>
                <a:lnTo>
                  <a:pt x="6480" y="15120"/>
                </a:lnTo>
                <a:cubicBezTo>
                  <a:pt x="5292" y="15120"/>
                  <a:pt x="4320" y="16092"/>
                  <a:pt x="4320" y="17280"/>
                </a:cubicBezTo>
                <a:lnTo>
                  <a:pt x="4320" y="21600"/>
                </a:lnTo>
                <a:lnTo>
                  <a:pt x="17280" y="21600"/>
                </a:lnTo>
                <a:lnTo>
                  <a:pt x="17280" y="17280"/>
                </a:lnTo>
                <a:cubicBezTo>
                  <a:pt x="17280" y="16092"/>
                  <a:pt x="16308" y="15120"/>
                  <a:pt x="15120" y="15120"/>
                </a:cubicBezTo>
                <a:lnTo>
                  <a:pt x="11880" y="15120"/>
                </a:lnTo>
                <a:lnTo>
                  <a:pt x="11880" y="12960"/>
                </a:lnTo>
                <a:lnTo>
                  <a:pt x="12312" y="12960"/>
                </a:lnTo>
                <a:lnTo>
                  <a:pt x="12528" y="12852"/>
                </a:lnTo>
                <a:cubicBezTo>
                  <a:pt x="14040" y="12096"/>
                  <a:pt x="15120" y="11124"/>
                  <a:pt x="15876" y="10044"/>
                </a:cubicBezTo>
                <a:cubicBezTo>
                  <a:pt x="19656" y="9288"/>
                  <a:pt x="21168" y="3240"/>
                  <a:pt x="21384" y="2484"/>
                </a:cubicBezTo>
                <a:lnTo>
                  <a:pt x="21600" y="1080"/>
                </a:lnTo>
                <a:close/>
                <a:moveTo>
                  <a:pt x="15120" y="19440"/>
                </a:moveTo>
                <a:lnTo>
                  <a:pt x="6480" y="19440"/>
                </a:lnTo>
                <a:lnTo>
                  <a:pt x="6480" y="17280"/>
                </a:lnTo>
                <a:lnTo>
                  <a:pt x="15120" y="17280"/>
                </a:lnTo>
                <a:close/>
                <a:moveTo>
                  <a:pt x="2808" y="3240"/>
                </a:moveTo>
                <a:lnTo>
                  <a:pt x="4320" y="3240"/>
                </a:lnTo>
                <a:lnTo>
                  <a:pt x="4320" y="3672"/>
                </a:lnTo>
                <a:cubicBezTo>
                  <a:pt x="4320" y="4860"/>
                  <a:pt x="4428" y="5832"/>
                  <a:pt x="4536" y="6696"/>
                </a:cubicBezTo>
                <a:cubicBezTo>
                  <a:pt x="3780" y="5724"/>
                  <a:pt x="3132" y="4320"/>
                  <a:pt x="2808" y="3240"/>
                </a:cubicBezTo>
                <a:close/>
                <a:moveTo>
                  <a:pt x="15120" y="3672"/>
                </a:moveTo>
                <a:cubicBezTo>
                  <a:pt x="15120" y="7560"/>
                  <a:pt x="14256" y="9396"/>
                  <a:pt x="11772" y="10800"/>
                </a:cubicBezTo>
                <a:lnTo>
                  <a:pt x="9828" y="10800"/>
                </a:lnTo>
                <a:cubicBezTo>
                  <a:pt x="7344" y="9396"/>
                  <a:pt x="6480" y="7668"/>
                  <a:pt x="6480" y="3672"/>
                </a:cubicBezTo>
                <a:lnTo>
                  <a:pt x="6480" y="2160"/>
                </a:lnTo>
                <a:lnTo>
                  <a:pt x="15120" y="2160"/>
                </a:lnTo>
                <a:close/>
                <a:moveTo>
                  <a:pt x="17064" y="6696"/>
                </a:moveTo>
                <a:cubicBezTo>
                  <a:pt x="17172" y="5832"/>
                  <a:pt x="17280" y="4860"/>
                  <a:pt x="17280" y="3672"/>
                </a:cubicBezTo>
                <a:lnTo>
                  <a:pt x="17280" y="3240"/>
                </a:lnTo>
                <a:lnTo>
                  <a:pt x="18792" y="3240"/>
                </a:lnTo>
                <a:cubicBezTo>
                  <a:pt x="18468" y="4320"/>
                  <a:pt x="17820" y="5724"/>
                  <a:pt x="17064" y="6696"/>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49" name="Graphic 417"/>
          <p:cNvSpPr/>
          <p:nvPr/>
        </p:nvSpPr>
        <p:spPr>
          <a:xfrm>
            <a:off x="21896316" y="6054210"/>
            <a:ext cx="621379" cy="434967"/>
          </a:xfrm>
          <a:custGeom>
            <a:avLst/>
            <a:gdLst/>
            <a:ahLst/>
            <a:cxnLst>
              <a:cxn ang="0">
                <a:pos x="wd2" y="hd2"/>
              </a:cxn>
              <a:cxn ang="5400000">
                <a:pos x="wd2" y="hd2"/>
              </a:cxn>
              <a:cxn ang="10800000">
                <a:pos x="wd2" y="hd2"/>
              </a:cxn>
              <a:cxn ang="16200000">
                <a:pos x="wd2" y="hd2"/>
              </a:cxn>
            </a:cxnLst>
            <a:rect l="0" t="0" r="r" b="b"/>
            <a:pathLst>
              <a:path w="21600" h="21600" extrusionOk="0">
                <a:moveTo>
                  <a:pt x="15120" y="10800"/>
                </a:moveTo>
                <a:lnTo>
                  <a:pt x="15120" y="0"/>
                </a:lnTo>
                <a:lnTo>
                  <a:pt x="6480" y="0"/>
                </a:lnTo>
                <a:lnTo>
                  <a:pt x="6480" y="7714"/>
                </a:lnTo>
                <a:lnTo>
                  <a:pt x="0" y="7714"/>
                </a:lnTo>
                <a:lnTo>
                  <a:pt x="0" y="21600"/>
                </a:lnTo>
                <a:lnTo>
                  <a:pt x="21600" y="21600"/>
                </a:lnTo>
                <a:lnTo>
                  <a:pt x="21600" y="10800"/>
                </a:lnTo>
                <a:close/>
                <a:moveTo>
                  <a:pt x="6480" y="18514"/>
                </a:moveTo>
                <a:lnTo>
                  <a:pt x="2160" y="18514"/>
                </a:lnTo>
                <a:lnTo>
                  <a:pt x="2160" y="10800"/>
                </a:lnTo>
                <a:lnTo>
                  <a:pt x="6480" y="10800"/>
                </a:lnTo>
                <a:close/>
                <a:moveTo>
                  <a:pt x="12960" y="18514"/>
                </a:moveTo>
                <a:lnTo>
                  <a:pt x="8640" y="18514"/>
                </a:lnTo>
                <a:lnTo>
                  <a:pt x="8640" y="3086"/>
                </a:lnTo>
                <a:lnTo>
                  <a:pt x="12960" y="3086"/>
                </a:lnTo>
                <a:close/>
                <a:moveTo>
                  <a:pt x="19440" y="18514"/>
                </a:moveTo>
                <a:lnTo>
                  <a:pt x="15120" y="18514"/>
                </a:lnTo>
                <a:lnTo>
                  <a:pt x="15120" y="13886"/>
                </a:lnTo>
                <a:lnTo>
                  <a:pt x="19440" y="13886"/>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50" name="Freeform 768"/>
          <p:cNvSpPr/>
          <p:nvPr/>
        </p:nvSpPr>
        <p:spPr>
          <a:xfrm>
            <a:off x="1897459" y="10654109"/>
            <a:ext cx="559198" cy="621507"/>
          </a:xfrm>
          <a:custGeom>
            <a:avLst/>
            <a:gdLst/>
            <a:ahLst/>
            <a:cxnLst>
              <a:cxn ang="0">
                <a:pos x="wd2" y="hd2"/>
              </a:cxn>
              <a:cxn ang="5400000">
                <a:pos x="wd2" y="hd2"/>
              </a:cxn>
              <a:cxn ang="10800000">
                <a:pos x="wd2" y="hd2"/>
              </a:cxn>
              <a:cxn ang="16200000">
                <a:pos x="wd2" y="hd2"/>
              </a:cxn>
            </a:cxnLst>
            <a:rect l="0" t="0" r="r" b="b"/>
            <a:pathLst>
              <a:path w="21600" h="21600" extrusionOk="0">
                <a:moveTo>
                  <a:pt x="3603" y="0"/>
                </a:moveTo>
                <a:cubicBezTo>
                  <a:pt x="1562" y="0"/>
                  <a:pt x="0" y="1406"/>
                  <a:pt x="0" y="3241"/>
                </a:cubicBezTo>
                <a:lnTo>
                  <a:pt x="0" y="18359"/>
                </a:lnTo>
                <a:cubicBezTo>
                  <a:pt x="0" y="20194"/>
                  <a:pt x="1562" y="21600"/>
                  <a:pt x="3603" y="21600"/>
                </a:cubicBezTo>
                <a:lnTo>
                  <a:pt x="21600" y="21600"/>
                </a:lnTo>
                <a:lnTo>
                  <a:pt x="21600" y="0"/>
                </a:lnTo>
                <a:lnTo>
                  <a:pt x="3603" y="0"/>
                </a:lnTo>
                <a:close/>
                <a:moveTo>
                  <a:pt x="3603" y="2166"/>
                </a:moveTo>
                <a:lnTo>
                  <a:pt x="4798" y="2166"/>
                </a:lnTo>
                <a:lnTo>
                  <a:pt x="4798" y="19448"/>
                </a:lnTo>
                <a:lnTo>
                  <a:pt x="3603" y="19448"/>
                </a:lnTo>
                <a:cubicBezTo>
                  <a:pt x="2882" y="19448"/>
                  <a:pt x="2391" y="19006"/>
                  <a:pt x="2391" y="18359"/>
                </a:cubicBezTo>
                <a:lnTo>
                  <a:pt x="2391" y="3241"/>
                </a:lnTo>
                <a:cubicBezTo>
                  <a:pt x="2391" y="2594"/>
                  <a:pt x="2882" y="2166"/>
                  <a:pt x="3603" y="2166"/>
                </a:cubicBezTo>
                <a:close/>
                <a:moveTo>
                  <a:pt x="7190" y="2166"/>
                </a:moveTo>
                <a:lnTo>
                  <a:pt x="19193" y="2166"/>
                </a:lnTo>
                <a:lnTo>
                  <a:pt x="19193" y="19448"/>
                </a:lnTo>
                <a:lnTo>
                  <a:pt x="7190" y="19448"/>
                </a:lnTo>
                <a:lnTo>
                  <a:pt x="7190" y="2166"/>
                </a:lnTo>
                <a:close/>
                <a:moveTo>
                  <a:pt x="13199" y="5407"/>
                </a:moveTo>
                <a:cubicBezTo>
                  <a:pt x="11159" y="5407"/>
                  <a:pt x="9597" y="6813"/>
                  <a:pt x="9597" y="8648"/>
                </a:cubicBezTo>
                <a:lnTo>
                  <a:pt x="12003" y="8648"/>
                </a:lnTo>
                <a:cubicBezTo>
                  <a:pt x="12003" y="8000"/>
                  <a:pt x="12479" y="7559"/>
                  <a:pt x="13199" y="7559"/>
                </a:cubicBezTo>
                <a:cubicBezTo>
                  <a:pt x="13919" y="7559"/>
                  <a:pt x="14395" y="8000"/>
                  <a:pt x="14395" y="8648"/>
                </a:cubicBezTo>
                <a:cubicBezTo>
                  <a:pt x="14395" y="9296"/>
                  <a:pt x="13919" y="9724"/>
                  <a:pt x="13199" y="9724"/>
                </a:cubicBezTo>
                <a:lnTo>
                  <a:pt x="12003" y="9724"/>
                </a:lnTo>
                <a:lnTo>
                  <a:pt x="12003" y="12966"/>
                </a:lnTo>
                <a:lnTo>
                  <a:pt x="14395" y="12966"/>
                </a:lnTo>
                <a:lnTo>
                  <a:pt x="14395" y="11669"/>
                </a:lnTo>
                <a:cubicBezTo>
                  <a:pt x="15835" y="11237"/>
                  <a:pt x="16802" y="10052"/>
                  <a:pt x="16802" y="8648"/>
                </a:cubicBezTo>
                <a:cubicBezTo>
                  <a:pt x="16802" y="6813"/>
                  <a:pt x="15239" y="5407"/>
                  <a:pt x="13199" y="5407"/>
                </a:cubicBezTo>
                <a:close/>
                <a:moveTo>
                  <a:pt x="12003" y="14041"/>
                </a:moveTo>
                <a:lnTo>
                  <a:pt x="12003" y="16207"/>
                </a:lnTo>
                <a:lnTo>
                  <a:pt x="14395" y="16207"/>
                </a:lnTo>
                <a:lnTo>
                  <a:pt x="14395" y="14041"/>
                </a:lnTo>
                <a:lnTo>
                  <a:pt x="12003" y="14041"/>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51" name="Freeform 772"/>
          <p:cNvSpPr/>
          <p:nvPr/>
        </p:nvSpPr>
        <p:spPr>
          <a:xfrm>
            <a:off x="3201590" y="10654109"/>
            <a:ext cx="621507" cy="621507"/>
          </a:xfrm>
          <a:custGeom>
            <a:avLst/>
            <a:gdLst/>
            <a:ahLst/>
            <a:cxnLst>
              <a:cxn ang="0">
                <a:pos x="wd2" y="hd2"/>
              </a:cxn>
              <a:cxn ang="5400000">
                <a:pos x="wd2" y="hd2"/>
              </a:cxn>
              <a:cxn ang="10800000">
                <a:pos x="wd2" y="hd2"/>
              </a:cxn>
              <a:cxn ang="16200000">
                <a:pos x="wd2" y="hd2"/>
              </a:cxn>
            </a:cxnLst>
            <a:rect l="0" t="0" r="r" b="b"/>
            <a:pathLst>
              <a:path w="21600" h="21600" extrusionOk="0">
                <a:moveTo>
                  <a:pt x="9724" y="0"/>
                </a:moveTo>
                <a:lnTo>
                  <a:pt x="9724" y="2166"/>
                </a:lnTo>
                <a:lnTo>
                  <a:pt x="11876" y="2166"/>
                </a:lnTo>
                <a:lnTo>
                  <a:pt x="11876" y="0"/>
                </a:lnTo>
                <a:lnTo>
                  <a:pt x="9724" y="0"/>
                </a:lnTo>
                <a:close/>
                <a:moveTo>
                  <a:pt x="3931" y="2345"/>
                </a:moveTo>
                <a:lnTo>
                  <a:pt x="2400" y="3876"/>
                </a:lnTo>
                <a:lnTo>
                  <a:pt x="3931" y="5407"/>
                </a:lnTo>
                <a:lnTo>
                  <a:pt x="5462" y="3876"/>
                </a:lnTo>
                <a:lnTo>
                  <a:pt x="3931" y="2345"/>
                </a:lnTo>
                <a:close/>
                <a:moveTo>
                  <a:pt x="17724" y="2400"/>
                </a:moveTo>
                <a:lnTo>
                  <a:pt x="16193" y="3931"/>
                </a:lnTo>
                <a:lnTo>
                  <a:pt x="17724" y="5462"/>
                </a:lnTo>
                <a:lnTo>
                  <a:pt x="19255" y="3931"/>
                </a:lnTo>
                <a:lnTo>
                  <a:pt x="17724" y="2400"/>
                </a:lnTo>
                <a:close/>
                <a:moveTo>
                  <a:pt x="10800" y="4331"/>
                </a:moveTo>
                <a:cubicBezTo>
                  <a:pt x="7237" y="4331"/>
                  <a:pt x="4317" y="7237"/>
                  <a:pt x="4317" y="10800"/>
                </a:cubicBezTo>
                <a:lnTo>
                  <a:pt x="6483" y="10800"/>
                </a:lnTo>
                <a:cubicBezTo>
                  <a:pt x="6483" y="8425"/>
                  <a:pt x="8425" y="6483"/>
                  <a:pt x="10800" y="6483"/>
                </a:cubicBezTo>
                <a:cubicBezTo>
                  <a:pt x="13176" y="6483"/>
                  <a:pt x="15117" y="8425"/>
                  <a:pt x="15117" y="10800"/>
                </a:cubicBezTo>
                <a:lnTo>
                  <a:pt x="17283" y="10800"/>
                </a:lnTo>
                <a:cubicBezTo>
                  <a:pt x="17283" y="7237"/>
                  <a:pt x="14363" y="4331"/>
                  <a:pt x="10800" y="4331"/>
                </a:cubicBezTo>
                <a:close/>
                <a:moveTo>
                  <a:pt x="0" y="9724"/>
                </a:moveTo>
                <a:lnTo>
                  <a:pt x="0" y="11890"/>
                </a:lnTo>
                <a:lnTo>
                  <a:pt x="2166" y="11890"/>
                </a:lnTo>
                <a:lnTo>
                  <a:pt x="2166" y="9724"/>
                </a:lnTo>
                <a:lnTo>
                  <a:pt x="0" y="9724"/>
                </a:lnTo>
                <a:close/>
                <a:moveTo>
                  <a:pt x="19434" y="9724"/>
                </a:moveTo>
                <a:lnTo>
                  <a:pt x="19434" y="11890"/>
                </a:lnTo>
                <a:lnTo>
                  <a:pt x="21600" y="11890"/>
                </a:lnTo>
                <a:lnTo>
                  <a:pt x="21600" y="9724"/>
                </a:lnTo>
                <a:lnTo>
                  <a:pt x="19434" y="9724"/>
                </a:lnTo>
                <a:close/>
                <a:moveTo>
                  <a:pt x="0" y="14041"/>
                </a:moveTo>
                <a:lnTo>
                  <a:pt x="0" y="16207"/>
                </a:lnTo>
                <a:lnTo>
                  <a:pt x="7559" y="16207"/>
                </a:lnTo>
                <a:lnTo>
                  <a:pt x="7559" y="14041"/>
                </a:lnTo>
                <a:lnTo>
                  <a:pt x="0" y="14041"/>
                </a:lnTo>
                <a:close/>
                <a:moveTo>
                  <a:pt x="10800" y="15117"/>
                </a:moveTo>
                <a:lnTo>
                  <a:pt x="10800" y="17283"/>
                </a:lnTo>
                <a:lnTo>
                  <a:pt x="21600" y="17283"/>
                </a:lnTo>
                <a:lnTo>
                  <a:pt x="21600" y="15117"/>
                </a:lnTo>
                <a:lnTo>
                  <a:pt x="10800" y="15117"/>
                </a:lnTo>
                <a:close/>
                <a:moveTo>
                  <a:pt x="0" y="19448"/>
                </a:moveTo>
                <a:lnTo>
                  <a:pt x="0" y="21600"/>
                </a:lnTo>
                <a:lnTo>
                  <a:pt x="18359" y="21600"/>
                </a:lnTo>
                <a:lnTo>
                  <a:pt x="18359" y="19448"/>
                </a:lnTo>
                <a:lnTo>
                  <a:pt x="0" y="19448"/>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52" name="Freeform 782"/>
          <p:cNvSpPr/>
          <p:nvPr/>
        </p:nvSpPr>
        <p:spPr>
          <a:xfrm>
            <a:off x="4537109" y="10654109"/>
            <a:ext cx="621438" cy="621507"/>
          </a:xfrm>
          <a:custGeom>
            <a:avLst/>
            <a:gdLst/>
            <a:ahLst/>
            <a:cxnLst>
              <a:cxn ang="0">
                <a:pos x="wd2" y="hd2"/>
              </a:cxn>
              <a:cxn ang="5400000">
                <a:pos x="wd2" y="hd2"/>
              </a:cxn>
              <a:cxn ang="10800000">
                <a:pos x="wd2" y="hd2"/>
              </a:cxn>
              <a:cxn ang="16200000">
                <a:pos x="wd2" y="hd2"/>
              </a:cxn>
            </a:cxnLst>
            <a:rect l="0" t="0" r="r" b="b"/>
            <a:pathLst>
              <a:path w="20377" h="21600" extrusionOk="0">
                <a:moveTo>
                  <a:pt x="6415" y="0"/>
                </a:moveTo>
                <a:cubicBezTo>
                  <a:pt x="4683" y="0"/>
                  <a:pt x="3057" y="762"/>
                  <a:pt x="1834" y="2166"/>
                </a:cubicBezTo>
                <a:cubicBezTo>
                  <a:pt x="-611" y="4973"/>
                  <a:pt x="-611" y="9507"/>
                  <a:pt x="1834" y="12207"/>
                </a:cubicBezTo>
                <a:lnTo>
                  <a:pt x="10189" y="21600"/>
                </a:lnTo>
                <a:lnTo>
                  <a:pt x="18544" y="12207"/>
                </a:lnTo>
                <a:cubicBezTo>
                  <a:pt x="20989" y="9399"/>
                  <a:pt x="20989" y="4865"/>
                  <a:pt x="18544" y="2166"/>
                </a:cubicBezTo>
                <a:cubicBezTo>
                  <a:pt x="17321" y="762"/>
                  <a:pt x="15682" y="0"/>
                  <a:pt x="13950" y="0"/>
                </a:cubicBezTo>
                <a:cubicBezTo>
                  <a:pt x="12524" y="0"/>
                  <a:pt x="11208" y="543"/>
                  <a:pt x="10189" y="1407"/>
                </a:cubicBezTo>
                <a:cubicBezTo>
                  <a:pt x="9068" y="435"/>
                  <a:pt x="7739" y="0"/>
                  <a:pt x="6415" y="0"/>
                </a:cubicBezTo>
                <a:close/>
                <a:moveTo>
                  <a:pt x="6415" y="2166"/>
                </a:moveTo>
                <a:cubicBezTo>
                  <a:pt x="7536" y="2166"/>
                  <a:pt x="8658" y="2709"/>
                  <a:pt x="9473" y="3572"/>
                </a:cubicBezTo>
                <a:lnTo>
                  <a:pt x="10189" y="4428"/>
                </a:lnTo>
                <a:lnTo>
                  <a:pt x="10892" y="3572"/>
                </a:lnTo>
                <a:cubicBezTo>
                  <a:pt x="11707" y="2601"/>
                  <a:pt x="12829" y="2166"/>
                  <a:pt x="13950" y="2166"/>
                </a:cubicBezTo>
                <a:cubicBezTo>
                  <a:pt x="15071" y="2166"/>
                  <a:pt x="16193" y="2709"/>
                  <a:pt x="17008" y="3572"/>
                </a:cubicBezTo>
                <a:cubicBezTo>
                  <a:pt x="18740" y="5516"/>
                  <a:pt x="18740" y="8746"/>
                  <a:pt x="17008" y="10690"/>
                </a:cubicBezTo>
                <a:lnTo>
                  <a:pt x="10189" y="18469"/>
                </a:lnTo>
                <a:lnTo>
                  <a:pt x="3357" y="10690"/>
                </a:lnTo>
                <a:cubicBezTo>
                  <a:pt x="1625" y="8746"/>
                  <a:pt x="1625" y="5516"/>
                  <a:pt x="3357" y="3572"/>
                </a:cubicBezTo>
                <a:cubicBezTo>
                  <a:pt x="4172" y="2709"/>
                  <a:pt x="5192" y="2166"/>
                  <a:pt x="6415" y="2166"/>
                </a:cubicBezTo>
                <a:close/>
                <a:moveTo>
                  <a:pt x="9161" y="6483"/>
                </a:moveTo>
                <a:lnTo>
                  <a:pt x="9161" y="8648"/>
                </a:lnTo>
                <a:lnTo>
                  <a:pt x="7131" y="8648"/>
                </a:lnTo>
                <a:lnTo>
                  <a:pt x="7131" y="10800"/>
                </a:lnTo>
                <a:lnTo>
                  <a:pt x="9161" y="10800"/>
                </a:lnTo>
                <a:lnTo>
                  <a:pt x="9161" y="12966"/>
                </a:lnTo>
                <a:lnTo>
                  <a:pt x="11204" y="12966"/>
                </a:lnTo>
                <a:lnTo>
                  <a:pt x="11204" y="10800"/>
                </a:lnTo>
                <a:lnTo>
                  <a:pt x="13234" y="10800"/>
                </a:lnTo>
                <a:lnTo>
                  <a:pt x="13234" y="8648"/>
                </a:lnTo>
                <a:lnTo>
                  <a:pt x="11204" y="8648"/>
                </a:lnTo>
                <a:lnTo>
                  <a:pt x="11204" y="6483"/>
                </a:lnTo>
                <a:lnTo>
                  <a:pt x="9161" y="6483"/>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53" name="Freeform 785"/>
          <p:cNvSpPr/>
          <p:nvPr/>
        </p:nvSpPr>
        <p:spPr>
          <a:xfrm>
            <a:off x="5872197" y="10654109"/>
            <a:ext cx="621437" cy="621507"/>
          </a:xfrm>
          <a:custGeom>
            <a:avLst/>
            <a:gdLst/>
            <a:ahLst/>
            <a:cxnLst>
              <a:cxn ang="0">
                <a:pos x="wd2" y="hd2"/>
              </a:cxn>
              <a:cxn ang="5400000">
                <a:pos x="wd2" y="hd2"/>
              </a:cxn>
              <a:cxn ang="10800000">
                <a:pos x="wd2" y="hd2"/>
              </a:cxn>
              <a:cxn ang="16200000">
                <a:pos x="wd2" y="hd2"/>
              </a:cxn>
            </a:cxnLst>
            <a:rect l="0" t="0" r="r" b="b"/>
            <a:pathLst>
              <a:path w="20377" h="21600" extrusionOk="0">
                <a:moveTo>
                  <a:pt x="6428" y="0"/>
                </a:moveTo>
                <a:cubicBezTo>
                  <a:pt x="4696" y="0"/>
                  <a:pt x="3057" y="762"/>
                  <a:pt x="1834" y="2166"/>
                </a:cubicBezTo>
                <a:cubicBezTo>
                  <a:pt x="-611" y="4973"/>
                  <a:pt x="-611" y="9507"/>
                  <a:pt x="1834" y="12207"/>
                </a:cubicBezTo>
                <a:lnTo>
                  <a:pt x="10189" y="21600"/>
                </a:lnTo>
                <a:lnTo>
                  <a:pt x="18544" y="12207"/>
                </a:lnTo>
                <a:cubicBezTo>
                  <a:pt x="20989" y="9399"/>
                  <a:pt x="20989" y="4865"/>
                  <a:pt x="18544" y="2166"/>
                </a:cubicBezTo>
                <a:cubicBezTo>
                  <a:pt x="17321" y="762"/>
                  <a:pt x="15695" y="0"/>
                  <a:pt x="13963" y="0"/>
                </a:cubicBezTo>
                <a:cubicBezTo>
                  <a:pt x="12537" y="0"/>
                  <a:pt x="11208" y="543"/>
                  <a:pt x="10189" y="1407"/>
                </a:cubicBezTo>
                <a:cubicBezTo>
                  <a:pt x="9068" y="435"/>
                  <a:pt x="7752" y="0"/>
                  <a:pt x="6428" y="0"/>
                </a:cubicBezTo>
                <a:close/>
                <a:moveTo>
                  <a:pt x="6428" y="2166"/>
                </a:moveTo>
                <a:cubicBezTo>
                  <a:pt x="7549" y="2166"/>
                  <a:pt x="8658" y="2709"/>
                  <a:pt x="9473" y="3572"/>
                </a:cubicBezTo>
                <a:lnTo>
                  <a:pt x="10189" y="4428"/>
                </a:lnTo>
                <a:lnTo>
                  <a:pt x="10905" y="3572"/>
                </a:lnTo>
                <a:cubicBezTo>
                  <a:pt x="11720" y="2601"/>
                  <a:pt x="12842" y="2166"/>
                  <a:pt x="13963" y="2166"/>
                </a:cubicBezTo>
                <a:cubicBezTo>
                  <a:pt x="15084" y="2166"/>
                  <a:pt x="16206" y="2709"/>
                  <a:pt x="17021" y="3572"/>
                </a:cubicBezTo>
                <a:cubicBezTo>
                  <a:pt x="18753" y="5516"/>
                  <a:pt x="18753" y="8746"/>
                  <a:pt x="17021" y="10690"/>
                </a:cubicBezTo>
                <a:lnTo>
                  <a:pt x="10189" y="18469"/>
                </a:lnTo>
                <a:lnTo>
                  <a:pt x="3370" y="10690"/>
                </a:lnTo>
                <a:cubicBezTo>
                  <a:pt x="1638" y="8746"/>
                  <a:pt x="1638" y="5516"/>
                  <a:pt x="3370" y="3572"/>
                </a:cubicBezTo>
                <a:cubicBezTo>
                  <a:pt x="4185" y="2709"/>
                  <a:pt x="5205" y="2166"/>
                  <a:pt x="6428" y="2166"/>
                </a:cubicBezTo>
                <a:close/>
                <a:moveTo>
                  <a:pt x="7131" y="8648"/>
                </a:moveTo>
                <a:lnTo>
                  <a:pt x="7131" y="10800"/>
                </a:lnTo>
                <a:lnTo>
                  <a:pt x="13247" y="10800"/>
                </a:lnTo>
                <a:lnTo>
                  <a:pt x="13247" y="8648"/>
                </a:lnTo>
                <a:lnTo>
                  <a:pt x="7131" y="8648"/>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54" name="Graphic 427"/>
          <p:cNvSpPr/>
          <p:nvPr/>
        </p:nvSpPr>
        <p:spPr>
          <a:xfrm>
            <a:off x="7207641" y="10686099"/>
            <a:ext cx="621379" cy="558510"/>
          </a:xfrm>
          <a:custGeom>
            <a:avLst/>
            <a:gdLst/>
            <a:ahLst/>
            <a:cxnLst>
              <a:cxn ang="0">
                <a:pos x="wd2" y="hd2"/>
              </a:cxn>
              <a:cxn ang="5400000">
                <a:pos x="wd2" y="hd2"/>
              </a:cxn>
              <a:cxn ang="10800000">
                <a:pos x="wd2" y="hd2"/>
              </a:cxn>
              <a:cxn ang="16200000">
                <a:pos x="wd2" y="hd2"/>
              </a:cxn>
            </a:cxnLst>
            <a:rect l="0" t="0" r="r" b="b"/>
            <a:pathLst>
              <a:path w="21600" h="21218" extrusionOk="0">
                <a:moveTo>
                  <a:pt x="20952" y="1270"/>
                </a:moveTo>
                <a:cubicBezTo>
                  <a:pt x="17712" y="-264"/>
                  <a:pt x="14040" y="-382"/>
                  <a:pt x="10800" y="1034"/>
                </a:cubicBezTo>
                <a:cubicBezTo>
                  <a:pt x="7560" y="-382"/>
                  <a:pt x="3888" y="-382"/>
                  <a:pt x="648" y="1270"/>
                </a:cubicBezTo>
                <a:lnTo>
                  <a:pt x="0" y="1506"/>
                </a:lnTo>
                <a:lnTo>
                  <a:pt x="0" y="21218"/>
                </a:lnTo>
                <a:lnTo>
                  <a:pt x="1512" y="20510"/>
                </a:lnTo>
                <a:cubicBezTo>
                  <a:pt x="4320" y="19093"/>
                  <a:pt x="7560" y="19093"/>
                  <a:pt x="10368" y="20510"/>
                </a:cubicBezTo>
                <a:lnTo>
                  <a:pt x="10800" y="20746"/>
                </a:lnTo>
                <a:lnTo>
                  <a:pt x="11232" y="20510"/>
                </a:lnTo>
                <a:cubicBezTo>
                  <a:pt x="14040" y="19093"/>
                  <a:pt x="17280" y="19093"/>
                  <a:pt x="20088" y="20510"/>
                </a:cubicBezTo>
                <a:lnTo>
                  <a:pt x="21600" y="21218"/>
                </a:lnTo>
                <a:lnTo>
                  <a:pt x="21600" y="1506"/>
                </a:lnTo>
                <a:close/>
                <a:moveTo>
                  <a:pt x="5940" y="17087"/>
                </a:moveTo>
                <a:cubicBezTo>
                  <a:pt x="4644" y="17087"/>
                  <a:pt x="3348" y="17323"/>
                  <a:pt x="2160" y="17677"/>
                </a:cubicBezTo>
                <a:lnTo>
                  <a:pt x="2160" y="3159"/>
                </a:lnTo>
                <a:cubicBezTo>
                  <a:pt x="4536" y="2215"/>
                  <a:pt x="7236" y="2215"/>
                  <a:pt x="9720" y="3159"/>
                </a:cubicBezTo>
                <a:lnTo>
                  <a:pt x="9720" y="17677"/>
                </a:lnTo>
                <a:cubicBezTo>
                  <a:pt x="8532" y="17205"/>
                  <a:pt x="7236" y="17087"/>
                  <a:pt x="5940" y="17087"/>
                </a:cubicBezTo>
                <a:close/>
                <a:moveTo>
                  <a:pt x="19440" y="17677"/>
                </a:moveTo>
                <a:cubicBezTo>
                  <a:pt x="16956" y="16851"/>
                  <a:pt x="14364" y="16851"/>
                  <a:pt x="11880" y="17677"/>
                </a:cubicBezTo>
                <a:lnTo>
                  <a:pt x="11880" y="3159"/>
                </a:lnTo>
                <a:cubicBezTo>
                  <a:pt x="14364" y="2215"/>
                  <a:pt x="17064" y="2097"/>
                  <a:pt x="19440" y="3159"/>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55" name="Freeform 789"/>
          <p:cNvSpPr/>
          <p:nvPr/>
        </p:nvSpPr>
        <p:spPr>
          <a:xfrm>
            <a:off x="8543131" y="10654109"/>
            <a:ext cx="621110" cy="621507"/>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2153" y="12966"/>
                </a:lnTo>
                <a:lnTo>
                  <a:pt x="0" y="12966"/>
                </a:lnTo>
                <a:lnTo>
                  <a:pt x="0" y="21600"/>
                </a:lnTo>
                <a:lnTo>
                  <a:pt x="21600" y="21600"/>
                </a:lnTo>
                <a:lnTo>
                  <a:pt x="21600" y="12966"/>
                </a:lnTo>
                <a:lnTo>
                  <a:pt x="19447" y="12966"/>
                </a:lnTo>
                <a:lnTo>
                  <a:pt x="19447" y="0"/>
                </a:lnTo>
                <a:lnTo>
                  <a:pt x="2153" y="0"/>
                </a:lnTo>
                <a:close/>
                <a:moveTo>
                  <a:pt x="4320" y="2166"/>
                </a:moveTo>
                <a:lnTo>
                  <a:pt x="17280" y="2166"/>
                </a:lnTo>
                <a:lnTo>
                  <a:pt x="17280" y="12966"/>
                </a:lnTo>
                <a:lnTo>
                  <a:pt x="13498" y="12966"/>
                </a:lnTo>
                <a:lnTo>
                  <a:pt x="12532" y="14041"/>
                </a:lnTo>
                <a:lnTo>
                  <a:pt x="9068" y="14041"/>
                </a:lnTo>
                <a:lnTo>
                  <a:pt x="8102" y="12966"/>
                </a:lnTo>
                <a:lnTo>
                  <a:pt x="4320" y="12966"/>
                </a:lnTo>
                <a:lnTo>
                  <a:pt x="4320" y="2166"/>
                </a:lnTo>
                <a:close/>
                <a:moveTo>
                  <a:pt x="6473" y="4331"/>
                </a:moveTo>
                <a:lnTo>
                  <a:pt x="6473" y="6483"/>
                </a:lnTo>
                <a:lnTo>
                  <a:pt x="15127" y="6483"/>
                </a:lnTo>
                <a:lnTo>
                  <a:pt x="15127" y="4331"/>
                </a:lnTo>
                <a:lnTo>
                  <a:pt x="6473" y="4331"/>
                </a:lnTo>
                <a:close/>
                <a:moveTo>
                  <a:pt x="6473" y="8648"/>
                </a:moveTo>
                <a:lnTo>
                  <a:pt x="6473" y="10800"/>
                </a:lnTo>
                <a:lnTo>
                  <a:pt x="15127" y="10800"/>
                </a:lnTo>
                <a:lnTo>
                  <a:pt x="15127" y="8648"/>
                </a:lnTo>
                <a:lnTo>
                  <a:pt x="6473" y="8648"/>
                </a:lnTo>
                <a:close/>
                <a:moveTo>
                  <a:pt x="2153" y="15117"/>
                </a:moveTo>
                <a:lnTo>
                  <a:pt x="7232" y="15117"/>
                </a:lnTo>
                <a:lnTo>
                  <a:pt x="8212" y="16207"/>
                </a:lnTo>
                <a:lnTo>
                  <a:pt x="13498" y="16207"/>
                </a:lnTo>
                <a:lnTo>
                  <a:pt x="14478" y="15117"/>
                </a:lnTo>
                <a:lnTo>
                  <a:pt x="19447" y="15117"/>
                </a:lnTo>
                <a:lnTo>
                  <a:pt x="19447" y="19448"/>
                </a:lnTo>
                <a:lnTo>
                  <a:pt x="2153" y="19448"/>
                </a:lnTo>
                <a:lnTo>
                  <a:pt x="2153" y="15117"/>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56" name="Freeform 793"/>
          <p:cNvSpPr/>
          <p:nvPr/>
        </p:nvSpPr>
        <p:spPr>
          <a:xfrm>
            <a:off x="9878218" y="10654109"/>
            <a:ext cx="621507" cy="621507"/>
          </a:xfrm>
          <a:custGeom>
            <a:avLst/>
            <a:gdLst/>
            <a:ahLst/>
            <a:cxnLst>
              <a:cxn ang="0">
                <a:pos x="wd2" y="hd2"/>
              </a:cxn>
              <a:cxn ang="5400000">
                <a:pos x="wd2" y="hd2"/>
              </a:cxn>
              <a:cxn ang="10800000">
                <a:pos x="wd2" y="hd2"/>
              </a:cxn>
              <a:cxn ang="16200000">
                <a:pos x="wd2" y="hd2"/>
              </a:cxn>
            </a:cxnLst>
            <a:rect l="0" t="0" r="r" b="b"/>
            <a:pathLst>
              <a:path w="21600" h="21600" extrusionOk="0">
                <a:moveTo>
                  <a:pt x="3241" y="0"/>
                </a:moveTo>
                <a:cubicBezTo>
                  <a:pt x="1406" y="0"/>
                  <a:pt x="0" y="1406"/>
                  <a:pt x="0" y="3241"/>
                </a:cubicBezTo>
                <a:lnTo>
                  <a:pt x="0" y="18359"/>
                </a:lnTo>
                <a:cubicBezTo>
                  <a:pt x="0" y="20194"/>
                  <a:pt x="1406" y="21600"/>
                  <a:pt x="3241" y="21600"/>
                </a:cubicBezTo>
                <a:lnTo>
                  <a:pt x="18359" y="21600"/>
                </a:lnTo>
                <a:cubicBezTo>
                  <a:pt x="20194" y="21600"/>
                  <a:pt x="21600" y="20194"/>
                  <a:pt x="21600" y="18359"/>
                </a:cubicBezTo>
                <a:lnTo>
                  <a:pt x="21600" y="3241"/>
                </a:lnTo>
                <a:cubicBezTo>
                  <a:pt x="21600" y="1406"/>
                  <a:pt x="20194" y="0"/>
                  <a:pt x="18359" y="0"/>
                </a:cubicBezTo>
                <a:lnTo>
                  <a:pt x="3241" y="0"/>
                </a:lnTo>
                <a:close/>
                <a:moveTo>
                  <a:pt x="3241" y="2166"/>
                </a:moveTo>
                <a:lnTo>
                  <a:pt x="18359" y="2166"/>
                </a:lnTo>
                <a:cubicBezTo>
                  <a:pt x="19006" y="2166"/>
                  <a:pt x="19434" y="2594"/>
                  <a:pt x="19434" y="3241"/>
                </a:cubicBezTo>
                <a:lnTo>
                  <a:pt x="19434" y="18359"/>
                </a:lnTo>
                <a:cubicBezTo>
                  <a:pt x="19434" y="19006"/>
                  <a:pt x="19006" y="19448"/>
                  <a:pt x="18359" y="19448"/>
                </a:cubicBezTo>
                <a:lnTo>
                  <a:pt x="3241" y="19448"/>
                </a:lnTo>
                <a:cubicBezTo>
                  <a:pt x="2594" y="19448"/>
                  <a:pt x="2166" y="19006"/>
                  <a:pt x="2166" y="18359"/>
                </a:cubicBezTo>
                <a:lnTo>
                  <a:pt x="2166" y="3241"/>
                </a:lnTo>
                <a:cubicBezTo>
                  <a:pt x="2166" y="2594"/>
                  <a:pt x="2594" y="2166"/>
                  <a:pt x="3241" y="2166"/>
                </a:cubicBezTo>
                <a:close/>
                <a:moveTo>
                  <a:pt x="12966" y="5407"/>
                </a:moveTo>
                <a:lnTo>
                  <a:pt x="11448" y="6910"/>
                </a:lnTo>
                <a:lnTo>
                  <a:pt x="13172" y="8648"/>
                </a:lnTo>
                <a:lnTo>
                  <a:pt x="8097" y="8648"/>
                </a:lnTo>
                <a:cubicBezTo>
                  <a:pt x="6045" y="8648"/>
                  <a:pt x="4317" y="10376"/>
                  <a:pt x="4317" y="12428"/>
                </a:cubicBezTo>
                <a:cubicBezTo>
                  <a:pt x="4317" y="14479"/>
                  <a:pt x="6045" y="16207"/>
                  <a:pt x="8097" y="16207"/>
                </a:cubicBezTo>
                <a:lnTo>
                  <a:pt x="9724" y="16207"/>
                </a:lnTo>
                <a:lnTo>
                  <a:pt x="9724" y="14041"/>
                </a:lnTo>
                <a:lnTo>
                  <a:pt x="8097" y="14041"/>
                </a:lnTo>
                <a:cubicBezTo>
                  <a:pt x="7233" y="14041"/>
                  <a:pt x="6483" y="13291"/>
                  <a:pt x="6483" y="12428"/>
                </a:cubicBezTo>
                <a:cubicBezTo>
                  <a:pt x="6483" y="11564"/>
                  <a:pt x="7233" y="10800"/>
                  <a:pt x="8097" y="10800"/>
                </a:cubicBezTo>
                <a:lnTo>
                  <a:pt x="13172" y="10800"/>
                </a:lnTo>
                <a:lnTo>
                  <a:pt x="11448" y="12538"/>
                </a:lnTo>
                <a:lnTo>
                  <a:pt x="12966" y="14041"/>
                </a:lnTo>
                <a:lnTo>
                  <a:pt x="17283" y="9724"/>
                </a:lnTo>
                <a:lnTo>
                  <a:pt x="12966" y="5407"/>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57" name="Freeform 796"/>
          <p:cNvSpPr/>
          <p:nvPr/>
        </p:nvSpPr>
        <p:spPr>
          <a:xfrm>
            <a:off x="11213703" y="10654109"/>
            <a:ext cx="621507" cy="621507"/>
          </a:xfrm>
          <a:custGeom>
            <a:avLst/>
            <a:gdLst/>
            <a:ahLst/>
            <a:cxnLst>
              <a:cxn ang="0">
                <a:pos x="wd2" y="hd2"/>
              </a:cxn>
              <a:cxn ang="5400000">
                <a:pos x="wd2" y="hd2"/>
              </a:cxn>
              <a:cxn ang="10800000">
                <a:pos x="wd2" y="hd2"/>
              </a:cxn>
              <a:cxn ang="16200000">
                <a:pos x="wd2" y="hd2"/>
              </a:cxn>
            </a:cxnLst>
            <a:rect l="0" t="0" r="r" b="b"/>
            <a:pathLst>
              <a:path w="21600" h="21600" extrusionOk="0">
                <a:moveTo>
                  <a:pt x="3241" y="0"/>
                </a:moveTo>
                <a:cubicBezTo>
                  <a:pt x="1406" y="0"/>
                  <a:pt x="0" y="1406"/>
                  <a:pt x="0" y="3241"/>
                </a:cubicBezTo>
                <a:lnTo>
                  <a:pt x="0" y="16207"/>
                </a:lnTo>
                <a:cubicBezTo>
                  <a:pt x="0" y="18043"/>
                  <a:pt x="1406" y="19448"/>
                  <a:pt x="3241" y="19448"/>
                </a:cubicBezTo>
                <a:lnTo>
                  <a:pt x="10262" y="19448"/>
                </a:lnTo>
                <a:cubicBezTo>
                  <a:pt x="11450" y="20744"/>
                  <a:pt x="13174" y="21600"/>
                  <a:pt x="15117" y="21600"/>
                </a:cubicBezTo>
                <a:cubicBezTo>
                  <a:pt x="18680" y="21600"/>
                  <a:pt x="21600" y="18680"/>
                  <a:pt x="21600" y="15117"/>
                </a:cubicBezTo>
                <a:cubicBezTo>
                  <a:pt x="21600" y="12310"/>
                  <a:pt x="19752" y="9937"/>
                  <a:pt x="17269" y="8966"/>
                </a:cubicBezTo>
                <a:lnTo>
                  <a:pt x="17269" y="0"/>
                </a:lnTo>
                <a:lnTo>
                  <a:pt x="3241" y="0"/>
                </a:lnTo>
                <a:close/>
                <a:moveTo>
                  <a:pt x="3241" y="2166"/>
                </a:moveTo>
                <a:lnTo>
                  <a:pt x="4317" y="2166"/>
                </a:lnTo>
                <a:lnTo>
                  <a:pt x="4317" y="17283"/>
                </a:lnTo>
                <a:lnTo>
                  <a:pt x="3241" y="17283"/>
                </a:lnTo>
                <a:cubicBezTo>
                  <a:pt x="2594" y="17283"/>
                  <a:pt x="2152" y="16855"/>
                  <a:pt x="2152" y="16207"/>
                </a:cubicBezTo>
                <a:lnTo>
                  <a:pt x="2152" y="3241"/>
                </a:lnTo>
                <a:cubicBezTo>
                  <a:pt x="2152" y="2594"/>
                  <a:pt x="2594" y="2166"/>
                  <a:pt x="3241" y="2166"/>
                </a:cubicBezTo>
                <a:close/>
                <a:moveTo>
                  <a:pt x="6483" y="2166"/>
                </a:moveTo>
                <a:lnTo>
                  <a:pt x="15117" y="2166"/>
                </a:lnTo>
                <a:lnTo>
                  <a:pt x="15117" y="8648"/>
                </a:lnTo>
                <a:cubicBezTo>
                  <a:pt x="11554" y="8648"/>
                  <a:pt x="8635" y="11554"/>
                  <a:pt x="8634" y="15117"/>
                </a:cubicBezTo>
                <a:cubicBezTo>
                  <a:pt x="8634" y="15873"/>
                  <a:pt x="8738" y="16635"/>
                  <a:pt x="9062" y="17283"/>
                </a:cubicBezTo>
                <a:lnTo>
                  <a:pt x="6483" y="17283"/>
                </a:lnTo>
                <a:lnTo>
                  <a:pt x="6483" y="2166"/>
                </a:lnTo>
                <a:close/>
                <a:moveTo>
                  <a:pt x="15117" y="10800"/>
                </a:moveTo>
                <a:cubicBezTo>
                  <a:pt x="17493" y="10800"/>
                  <a:pt x="19435" y="12742"/>
                  <a:pt x="19434" y="15117"/>
                </a:cubicBezTo>
                <a:cubicBezTo>
                  <a:pt x="19434" y="17493"/>
                  <a:pt x="17493" y="19448"/>
                  <a:pt x="15117" y="19448"/>
                </a:cubicBezTo>
                <a:cubicBezTo>
                  <a:pt x="12742" y="19448"/>
                  <a:pt x="10800" y="17493"/>
                  <a:pt x="10800" y="15117"/>
                </a:cubicBezTo>
                <a:cubicBezTo>
                  <a:pt x="10800" y="12742"/>
                  <a:pt x="12742" y="10800"/>
                  <a:pt x="15117" y="10800"/>
                </a:cubicBezTo>
                <a:close/>
                <a:moveTo>
                  <a:pt x="14041" y="11890"/>
                </a:moveTo>
                <a:lnTo>
                  <a:pt x="14041" y="14041"/>
                </a:lnTo>
                <a:lnTo>
                  <a:pt x="11876" y="14041"/>
                </a:lnTo>
                <a:lnTo>
                  <a:pt x="11876" y="16207"/>
                </a:lnTo>
                <a:lnTo>
                  <a:pt x="14041" y="16207"/>
                </a:lnTo>
                <a:lnTo>
                  <a:pt x="14041" y="18359"/>
                </a:lnTo>
                <a:lnTo>
                  <a:pt x="16193" y="18359"/>
                </a:lnTo>
                <a:lnTo>
                  <a:pt x="16193" y="16207"/>
                </a:lnTo>
                <a:lnTo>
                  <a:pt x="18359" y="16207"/>
                </a:lnTo>
                <a:lnTo>
                  <a:pt x="18359" y="14041"/>
                </a:lnTo>
                <a:lnTo>
                  <a:pt x="16193" y="14041"/>
                </a:lnTo>
                <a:lnTo>
                  <a:pt x="16193" y="11890"/>
                </a:lnTo>
                <a:lnTo>
                  <a:pt x="14041" y="1189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58" name="Freeform 799"/>
          <p:cNvSpPr/>
          <p:nvPr/>
        </p:nvSpPr>
        <p:spPr>
          <a:xfrm>
            <a:off x="12548790" y="10654109"/>
            <a:ext cx="621507" cy="621507"/>
          </a:xfrm>
          <a:custGeom>
            <a:avLst/>
            <a:gdLst/>
            <a:ahLst/>
            <a:cxnLst>
              <a:cxn ang="0">
                <a:pos x="wd2" y="hd2"/>
              </a:cxn>
              <a:cxn ang="5400000">
                <a:pos x="wd2" y="hd2"/>
              </a:cxn>
              <a:cxn ang="10800000">
                <a:pos x="wd2" y="hd2"/>
              </a:cxn>
              <a:cxn ang="16200000">
                <a:pos x="wd2" y="hd2"/>
              </a:cxn>
            </a:cxnLst>
            <a:rect l="0" t="0" r="r" b="b"/>
            <a:pathLst>
              <a:path w="21600" h="21600" extrusionOk="0">
                <a:moveTo>
                  <a:pt x="3241" y="0"/>
                </a:moveTo>
                <a:cubicBezTo>
                  <a:pt x="1406" y="0"/>
                  <a:pt x="0" y="1406"/>
                  <a:pt x="0" y="3241"/>
                </a:cubicBezTo>
                <a:lnTo>
                  <a:pt x="0" y="16207"/>
                </a:lnTo>
                <a:cubicBezTo>
                  <a:pt x="0" y="18043"/>
                  <a:pt x="1406" y="19448"/>
                  <a:pt x="3241" y="19448"/>
                </a:cubicBezTo>
                <a:lnTo>
                  <a:pt x="10262" y="19448"/>
                </a:lnTo>
                <a:cubicBezTo>
                  <a:pt x="11450" y="20744"/>
                  <a:pt x="13174" y="21600"/>
                  <a:pt x="15117" y="21600"/>
                </a:cubicBezTo>
                <a:cubicBezTo>
                  <a:pt x="18680" y="21600"/>
                  <a:pt x="21600" y="18680"/>
                  <a:pt x="21600" y="15117"/>
                </a:cubicBezTo>
                <a:cubicBezTo>
                  <a:pt x="21600" y="12310"/>
                  <a:pt x="19766" y="9937"/>
                  <a:pt x="17283" y="8966"/>
                </a:cubicBezTo>
                <a:lnTo>
                  <a:pt x="17283" y="0"/>
                </a:lnTo>
                <a:lnTo>
                  <a:pt x="3241" y="0"/>
                </a:lnTo>
                <a:close/>
                <a:moveTo>
                  <a:pt x="3241" y="2166"/>
                </a:moveTo>
                <a:lnTo>
                  <a:pt x="4331" y="2166"/>
                </a:lnTo>
                <a:lnTo>
                  <a:pt x="4331" y="17283"/>
                </a:lnTo>
                <a:lnTo>
                  <a:pt x="3241" y="17283"/>
                </a:lnTo>
                <a:cubicBezTo>
                  <a:pt x="2594" y="17283"/>
                  <a:pt x="2166" y="16855"/>
                  <a:pt x="2166" y="16207"/>
                </a:cubicBezTo>
                <a:lnTo>
                  <a:pt x="2166" y="3241"/>
                </a:lnTo>
                <a:cubicBezTo>
                  <a:pt x="2166" y="2594"/>
                  <a:pt x="2594" y="2166"/>
                  <a:pt x="3241" y="2166"/>
                </a:cubicBezTo>
                <a:close/>
                <a:moveTo>
                  <a:pt x="6483" y="2166"/>
                </a:moveTo>
                <a:lnTo>
                  <a:pt x="15117" y="2166"/>
                </a:lnTo>
                <a:lnTo>
                  <a:pt x="15117" y="8648"/>
                </a:lnTo>
                <a:cubicBezTo>
                  <a:pt x="11554" y="8648"/>
                  <a:pt x="8648" y="11554"/>
                  <a:pt x="8648" y="15117"/>
                </a:cubicBezTo>
                <a:cubicBezTo>
                  <a:pt x="8648" y="15873"/>
                  <a:pt x="8752" y="16635"/>
                  <a:pt x="9076" y="17283"/>
                </a:cubicBezTo>
                <a:lnTo>
                  <a:pt x="6483" y="17283"/>
                </a:lnTo>
                <a:lnTo>
                  <a:pt x="6483" y="2166"/>
                </a:lnTo>
                <a:close/>
                <a:moveTo>
                  <a:pt x="15117" y="10800"/>
                </a:moveTo>
                <a:cubicBezTo>
                  <a:pt x="17493" y="10800"/>
                  <a:pt x="19448" y="12742"/>
                  <a:pt x="19448" y="15117"/>
                </a:cubicBezTo>
                <a:cubicBezTo>
                  <a:pt x="19448" y="17493"/>
                  <a:pt x="17493" y="19448"/>
                  <a:pt x="15117" y="19448"/>
                </a:cubicBezTo>
                <a:cubicBezTo>
                  <a:pt x="12742" y="19448"/>
                  <a:pt x="10800" y="17493"/>
                  <a:pt x="10800" y="15117"/>
                </a:cubicBezTo>
                <a:cubicBezTo>
                  <a:pt x="10800" y="12742"/>
                  <a:pt x="12742" y="10800"/>
                  <a:pt x="15117" y="10800"/>
                </a:cubicBezTo>
                <a:close/>
                <a:moveTo>
                  <a:pt x="12966" y="14041"/>
                </a:moveTo>
                <a:lnTo>
                  <a:pt x="12966" y="16207"/>
                </a:lnTo>
                <a:lnTo>
                  <a:pt x="17283" y="16207"/>
                </a:lnTo>
                <a:lnTo>
                  <a:pt x="17283" y="14041"/>
                </a:lnTo>
                <a:lnTo>
                  <a:pt x="12966" y="14041"/>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59" name="Freeform 802"/>
          <p:cNvSpPr/>
          <p:nvPr/>
        </p:nvSpPr>
        <p:spPr>
          <a:xfrm>
            <a:off x="13915231" y="10654109"/>
            <a:ext cx="559198" cy="621507"/>
          </a:xfrm>
          <a:custGeom>
            <a:avLst/>
            <a:gdLst/>
            <a:ahLst/>
            <a:cxnLst>
              <a:cxn ang="0">
                <a:pos x="wd2" y="hd2"/>
              </a:cxn>
              <a:cxn ang="5400000">
                <a:pos x="wd2" y="hd2"/>
              </a:cxn>
              <a:cxn ang="10800000">
                <a:pos x="wd2" y="hd2"/>
              </a:cxn>
              <a:cxn ang="16200000">
                <a:pos x="wd2" y="hd2"/>
              </a:cxn>
            </a:cxnLst>
            <a:rect l="0" t="0" r="r" b="b"/>
            <a:pathLst>
              <a:path w="21600" h="21600" extrusionOk="0">
                <a:moveTo>
                  <a:pt x="3603" y="0"/>
                </a:moveTo>
                <a:cubicBezTo>
                  <a:pt x="1562" y="0"/>
                  <a:pt x="0" y="1406"/>
                  <a:pt x="0" y="3241"/>
                </a:cubicBezTo>
                <a:lnTo>
                  <a:pt x="0" y="18359"/>
                </a:lnTo>
                <a:cubicBezTo>
                  <a:pt x="0" y="20194"/>
                  <a:pt x="1563" y="21600"/>
                  <a:pt x="3603" y="21600"/>
                </a:cubicBezTo>
                <a:lnTo>
                  <a:pt x="21600" y="21600"/>
                </a:lnTo>
                <a:lnTo>
                  <a:pt x="21600" y="0"/>
                </a:lnTo>
                <a:lnTo>
                  <a:pt x="3603" y="0"/>
                </a:lnTo>
                <a:close/>
                <a:moveTo>
                  <a:pt x="3603" y="2166"/>
                </a:moveTo>
                <a:lnTo>
                  <a:pt x="4814" y="2166"/>
                </a:lnTo>
                <a:lnTo>
                  <a:pt x="4814" y="19448"/>
                </a:lnTo>
                <a:lnTo>
                  <a:pt x="3603" y="19448"/>
                </a:lnTo>
                <a:cubicBezTo>
                  <a:pt x="2883" y="19448"/>
                  <a:pt x="2407" y="19006"/>
                  <a:pt x="2407" y="18359"/>
                </a:cubicBezTo>
                <a:lnTo>
                  <a:pt x="2407" y="3241"/>
                </a:lnTo>
                <a:cubicBezTo>
                  <a:pt x="2407" y="2594"/>
                  <a:pt x="2883" y="2166"/>
                  <a:pt x="3603" y="2166"/>
                </a:cubicBezTo>
                <a:close/>
                <a:moveTo>
                  <a:pt x="7205" y="2166"/>
                </a:moveTo>
                <a:lnTo>
                  <a:pt x="19209" y="2166"/>
                </a:lnTo>
                <a:lnTo>
                  <a:pt x="19209" y="19448"/>
                </a:lnTo>
                <a:lnTo>
                  <a:pt x="7205" y="19448"/>
                </a:lnTo>
                <a:lnTo>
                  <a:pt x="7205" y="2166"/>
                </a:lnTo>
                <a:close/>
                <a:moveTo>
                  <a:pt x="15131" y="7352"/>
                </a:moveTo>
                <a:lnTo>
                  <a:pt x="12371" y="9834"/>
                </a:lnTo>
                <a:lnTo>
                  <a:pt x="11283" y="8855"/>
                </a:lnTo>
                <a:lnTo>
                  <a:pt x="9612" y="10372"/>
                </a:lnTo>
                <a:lnTo>
                  <a:pt x="12371" y="12855"/>
                </a:lnTo>
                <a:lnTo>
                  <a:pt x="16802" y="8855"/>
                </a:lnTo>
                <a:lnTo>
                  <a:pt x="15131" y="7352"/>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60" name="Freeform 805"/>
          <p:cNvSpPr/>
          <p:nvPr/>
        </p:nvSpPr>
        <p:spPr>
          <a:xfrm>
            <a:off x="15219759" y="10654109"/>
            <a:ext cx="621110" cy="621507"/>
          </a:xfrm>
          <a:custGeom>
            <a:avLst/>
            <a:gdLst/>
            <a:ahLst/>
            <a:cxnLst>
              <a:cxn ang="0">
                <a:pos x="wd2" y="hd2"/>
              </a:cxn>
              <a:cxn ang="5400000">
                <a:pos x="wd2" y="hd2"/>
              </a:cxn>
              <a:cxn ang="10800000">
                <a:pos x="wd2" y="hd2"/>
              </a:cxn>
              <a:cxn ang="16200000">
                <a:pos x="wd2" y="hd2"/>
              </a:cxn>
            </a:cxnLst>
            <a:rect l="0" t="0" r="r" b="b"/>
            <a:pathLst>
              <a:path w="21600" h="21600" extrusionOk="0">
                <a:moveTo>
                  <a:pt x="5397" y="0"/>
                </a:moveTo>
                <a:cubicBezTo>
                  <a:pt x="3560" y="0"/>
                  <a:pt x="2153" y="1406"/>
                  <a:pt x="2153" y="3241"/>
                </a:cubicBezTo>
                <a:lnTo>
                  <a:pt x="2153" y="4331"/>
                </a:lnTo>
                <a:lnTo>
                  <a:pt x="0" y="4331"/>
                </a:lnTo>
                <a:lnTo>
                  <a:pt x="0" y="6483"/>
                </a:lnTo>
                <a:lnTo>
                  <a:pt x="2153" y="6483"/>
                </a:lnTo>
                <a:lnTo>
                  <a:pt x="2153" y="15117"/>
                </a:lnTo>
                <a:lnTo>
                  <a:pt x="0" y="15117"/>
                </a:lnTo>
                <a:lnTo>
                  <a:pt x="0" y="17283"/>
                </a:lnTo>
                <a:lnTo>
                  <a:pt x="2153" y="17283"/>
                </a:lnTo>
                <a:lnTo>
                  <a:pt x="2153" y="18359"/>
                </a:lnTo>
                <a:cubicBezTo>
                  <a:pt x="2153" y="20194"/>
                  <a:pt x="3560" y="21600"/>
                  <a:pt x="5397" y="21600"/>
                </a:cubicBezTo>
                <a:lnTo>
                  <a:pt x="21600" y="21600"/>
                </a:lnTo>
                <a:lnTo>
                  <a:pt x="21600" y="0"/>
                </a:lnTo>
                <a:lnTo>
                  <a:pt x="5397" y="0"/>
                </a:lnTo>
                <a:close/>
                <a:moveTo>
                  <a:pt x="5397" y="2166"/>
                </a:moveTo>
                <a:lnTo>
                  <a:pt x="19447" y="2166"/>
                </a:lnTo>
                <a:lnTo>
                  <a:pt x="19447" y="19448"/>
                </a:lnTo>
                <a:lnTo>
                  <a:pt x="5397" y="19448"/>
                </a:lnTo>
                <a:cubicBezTo>
                  <a:pt x="4748" y="19448"/>
                  <a:pt x="4320" y="19006"/>
                  <a:pt x="4320" y="18359"/>
                </a:cubicBezTo>
                <a:lnTo>
                  <a:pt x="4320" y="17283"/>
                </a:lnTo>
                <a:lnTo>
                  <a:pt x="6473" y="17283"/>
                </a:lnTo>
                <a:lnTo>
                  <a:pt x="6473" y="15117"/>
                </a:lnTo>
                <a:lnTo>
                  <a:pt x="4320" y="15117"/>
                </a:lnTo>
                <a:lnTo>
                  <a:pt x="4320" y="6483"/>
                </a:lnTo>
                <a:lnTo>
                  <a:pt x="6473" y="6483"/>
                </a:lnTo>
                <a:lnTo>
                  <a:pt x="6473" y="4331"/>
                </a:lnTo>
                <a:lnTo>
                  <a:pt x="4320" y="4331"/>
                </a:lnTo>
                <a:lnTo>
                  <a:pt x="4320" y="3241"/>
                </a:lnTo>
                <a:cubicBezTo>
                  <a:pt x="4320" y="2594"/>
                  <a:pt x="4748" y="2166"/>
                  <a:pt x="5397" y="2166"/>
                </a:cubicBezTo>
                <a:close/>
                <a:moveTo>
                  <a:pt x="11883" y="6483"/>
                </a:moveTo>
                <a:lnTo>
                  <a:pt x="11883" y="7779"/>
                </a:lnTo>
                <a:cubicBezTo>
                  <a:pt x="11775" y="7779"/>
                  <a:pt x="11660" y="7890"/>
                  <a:pt x="11552" y="7890"/>
                </a:cubicBezTo>
                <a:lnTo>
                  <a:pt x="10696" y="7021"/>
                </a:lnTo>
                <a:lnTo>
                  <a:pt x="9178" y="8538"/>
                </a:lnTo>
                <a:lnTo>
                  <a:pt x="10048" y="9407"/>
                </a:lnTo>
                <a:cubicBezTo>
                  <a:pt x="10048" y="9515"/>
                  <a:pt x="9937" y="9616"/>
                  <a:pt x="9937" y="9724"/>
                </a:cubicBezTo>
                <a:lnTo>
                  <a:pt x="8640" y="9724"/>
                </a:lnTo>
                <a:lnTo>
                  <a:pt x="8640" y="11890"/>
                </a:lnTo>
                <a:lnTo>
                  <a:pt x="9937" y="11890"/>
                </a:lnTo>
                <a:cubicBezTo>
                  <a:pt x="9937" y="11998"/>
                  <a:pt x="10048" y="12099"/>
                  <a:pt x="10048" y="12207"/>
                </a:cubicBezTo>
                <a:lnTo>
                  <a:pt x="9178" y="13076"/>
                </a:lnTo>
                <a:lnTo>
                  <a:pt x="10696" y="14579"/>
                </a:lnTo>
                <a:lnTo>
                  <a:pt x="11552" y="13724"/>
                </a:lnTo>
                <a:cubicBezTo>
                  <a:pt x="11660" y="13724"/>
                  <a:pt x="11775" y="13834"/>
                  <a:pt x="11883" y="13834"/>
                </a:cubicBezTo>
                <a:lnTo>
                  <a:pt x="11883" y="15117"/>
                </a:lnTo>
                <a:lnTo>
                  <a:pt x="14037" y="15117"/>
                </a:lnTo>
                <a:lnTo>
                  <a:pt x="14037" y="13834"/>
                </a:lnTo>
                <a:cubicBezTo>
                  <a:pt x="14145" y="13834"/>
                  <a:pt x="14260" y="13724"/>
                  <a:pt x="14368" y="13724"/>
                </a:cubicBezTo>
                <a:lnTo>
                  <a:pt x="15237" y="14579"/>
                </a:lnTo>
                <a:lnTo>
                  <a:pt x="16742" y="13076"/>
                </a:lnTo>
                <a:lnTo>
                  <a:pt x="15872" y="12207"/>
                </a:lnTo>
                <a:cubicBezTo>
                  <a:pt x="15872" y="12099"/>
                  <a:pt x="15983" y="11998"/>
                  <a:pt x="15983" y="11890"/>
                </a:cubicBezTo>
                <a:lnTo>
                  <a:pt x="17280" y="11890"/>
                </a:lnTo>
                <a:lnTo>
                  <a:pt x="17280" y="9724"/>
                </a:lnTo>
                <a:lnTo>
                  <a:pt x="15983" y="9724"/>
                </a:lnTo>
                <a:cubicBezTo>
                  <a:pt x="15983" y="9616"/>
                  <a:pt x="15872" y="9515"/>
                  <a:pt x="15872" y="9407"/>
                </a:cubicBezTo>
                <a:lnTo>
                  <a:pt x="16742" y="8538"/>
                </a:lnTo>
                <a:lnTo>
                  <a:pt x="15237" y="7021"/>
                </a:lnTo>
                <a:lnTo>
                  <a:pt x="14368" y="7890"/>
                </a:lnTo>
                <a:cubicBezTo>
                  <a:pt x="14260" y="7890"/>
                  <a:pt x="14145" y="7779"/>
                  <a:pt x="14037" y="7779"/>
                </a:cubicBezTo>
                <a:lnTo>
                  <a:pt x="14037" y="6483"/>
                </a:lnTo>
                <a:lnTo>
                  <a:pt x="11883" y="6483"/>
                </a:lnTo>
                <a:close/>
                <a:moveTo>
                  <a:pt x="12960" y="9724"/>
                </a:moveTo>
                <a:cubicBezTo>
                  <a:pt x="13608" y="9724"/>
                  <a:pt x="14036" y="10152"/>
                  <a:pt x="14037" y="10800"/>
                </a:cubicBezTo>
                <a:cubicBezTo>
                  <a:pt x="14037" y="11448"/>
                  <a:pt x="13608" y="11890"/>
                  <a:pt x="12960" y="11890"/>
                </a:cubicBezTo>
                <a:cubicBezTo>
                  <a:pt x="12312" y="11890"/>
                  <a:pt x="11883" y="11448"/>
                  <a:pt x="11883" y="10800"/>
                </a:cubicBezTo>
                <a:cubicBezTo>
                  <a:pt x="11883" y="10152"/>
                  <a:pt x="12312" y="9724"/>
                  <a:pt x="12960" y="9724"/>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61" name="Freeform 808"/>
          <p:cNvSpPr/>
          <p:nvPr/>
        </p:nvSpPr>
        <p:spPr>
          <a:xfrm>
            <a:off x="16617156" y="10654109"/>
            <a:ext cx="496888" cy="6215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691" y="2166"/>
                </a:moveTo>
                <a:lnTo>
                  <a:pt x="18909" y="2166"/>
                </a:lnTo>
                <a:lnTo>
                  <a:pt x="18909" y="6483"/>
                </a:lnTo>
                <a:lnTo>
                  <a:pt x="2691" y="6483"/>
                </a:lnTo>
                <a:lnTo>
                  <a:pt x="2691" y="2166"/>
                </a:lnTo>
                <a:close/>
                <a:moveTo>
                  <a:pt x="8109" y="3241"/>
                </a:moveTo>
                <a:lnTo>
                  <a:pt x="8109" y="5407"/>
                </a:lnTo>
                <a:lnTo>
                  <a:pt x="13509" y="5407"/>
                </a:lnTo>
                <a:lnTo>
                  <a:pt x="13509" y="3241"/>
                </a:lnTo>
                <a:lnTo>
                  <a:pt x="8109" y="3241"/>
                </a:lnTo>
                <a:close/>
                <a:moveTo>
                  <a:pt x="2691" y="8648"/>
                </a:moveTo>
                <a:lnTo>
                  <a:pt x="18909" y="8648"/>
                </a:lnTo>
                <a:lnTo>
                  <a:pt x="18909" y="12966"/>
                </a:lnTo>
                <a:lnTo>
                  <a:pt x="2691" y="12966"/>
                </a:lnTo>
                <a:lnTo>
                  <a:pt x="2691" y="8648"/>
                </a:lnTo>
                <a:close/>
                <a:moveTo>
                  <a:pt x="8109" y="9724"/>
                </a:moveTo>
                <a:lnTo>
                  <a:pt x="8109" y="11890"/>
                </a:lnTo>
                <a:lnTo>
                  <a:pt x="13509" y="11890"/>
                </a:lnTo>
                <a:lnTo>
                  <a:pt x="13509" y="9724"/>
                </a:lnTo>
                <a:lnTo>
                  <a:pt x="8109" y="9724"/>
                </a:lnTo>
                <a:close/>
                <a:moveTo>
                  <a:pt x="2691" y="15117"/>
                </a:moveTo>
                <a:lnTo>
                  <a:pt x="18909" y="15117"/>
                </a:lnTo>
                <a:lnTo>
                  <a:pt x="18909" y="19448"/>
                </a:lnTo>
                <a:lnTo>
                  <a:pt x="2691" y="19448"/>
                </a:lnTo>
                <a:lnTo>
                  <a:pt x="2691" y="15117"/>
                </a:lnTo>
                <a:close/>
                <a:moveTo>
                  <a:pt x="8109" y="16207"/>
                </a:moveTo>
                <a:lnTo>
                  <a:pt x="8109" y="18359"/>
                </a:lnTo>
                <a:lnTo>
                  <a:pt x="13509" y="18359"/>
                </a:lnTo>
                <a:lnTo>
                  <a:pt x="13509" y="16207"/>
                </a:lnTo>
                <a:lnTo>
                  <a:pt x="8109" y="16207"/>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62" name="Freeform 813"/>
          <p:cNvSpPr/>
          <p:nvPr/>
        </p:nvSpPr>
        <p:spPr>
          <a:xfrm>
            <a:off x="19225815" y="10685462"/>
            <a:ext cx="621110" cy="5591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9597"/>
                </a:lnTo>
                <a:lnTo>
                  <a:pt x="9717" y="9597"/>
                </a:lnTo>
                <a:lnTo>
                  <a:pt x="9717" y="0"/>
                </a:lnTo>
                <a:lnTo>
                  <a:pt x="0" y="0"/>
                </a:lnTo>
                <a:close/>
                <a:moveTo>
                  <a:pt x="11883" y="1196"/>
                </a:moveTo>
                <a:lnTo>
                  <a:pt x="11883" y="3603"/>
                </a:lnTo>
                <a:lnTo>
                  <a:pt x="21600" y="3603"/>
                </a:lnTo>
                <a:lnTo>
                  <a:pt x="21600" y="1196"/>
                </a:lnTo>
                <a:lnTo>
                  <a:pt x="11883" y="1196"/>
                </a:lnTo>
                <a:close/>
                <a:moveTo>
                  <a:pt x="2153" y="2391"/>
                </a:moveTo>
                <a:lnTo>
                  <a:pt x="7563" y="2391"/>
                </a:lnTo>
                <a:lnTo>
                  <a:pt x="7563" y="7190"/>
                </a:lnTo>
                <a:lnTo>
                  <a:pt x="2153" y="7190"/>
                </a:lnTo>
                <a:lnTo>
                  <a:pt x="2153" y="2391"/>
                </a:lnTo>
                <a:close/>
                <a:moveTo>
                  <a:pt x="11883" y="5994"/>
                </a:moveTo>
                <a:lnTo>
                  <a:pt x="11883" y="8401"/>
                </a:lnTo>
                <a:lnTo>
                  <a:pt x="21600" y="8401"/>
                </a:lnTo>
                <a:lnTo>
                  <a:pt x="21600" y="5994"/>
                </a:lnTo>
                <a:lnTo>
                  <a:pt x="11883" y="5994"/>
                </a:lnTo>
                <a:close/>
                <a:moveTo>
                  <a:pt x="0" y="12003"/>
                </a:moveTo>
                <a:lnTo>
                  <a:pt x="0" y="21600"/>
                </a:lnTo>
                <a:lnTo>
                  <a:pt x="9717" y="21600"/>
                </a:lnTo>
                <a:lnTo>
                  <a:pt x="9717" y="12003"/>
                </a:lnTo>
                <a:lnTo>
                  <a:pt x="0" y="12003"/>
                </a:lnTo>
                <a:close/>
                <a:moveTo>
                  <a:pt x="11883" y="13199"/>
                </a:moveTo>
                <a:lnTo>
                  <a:pt x="11883" y="15591"/>
                </a:lnTo>
                <a:lnTo>
                  <a:pt x="21600" y="15591"/>
                </a:lnTo>
                <a:lnTo>
                  <a:pt x="21600" y="13199"/>
                </a:lnTo>
                <a:lnTo>
                  <a:pt x="11883" y="13199"/>
                </a:lnTo>
                <a:close/>
                <a:moveTo>
                  <a:pt x="2153" y="14395"/>
                </a:moveTo>
                <a:lnTo>
                  <a:pt x="7563" y="14395"/>
                </a:lnTo>
                <a:lnTo>
                  <a:pt x="7563" y="19193"/>
                </a:lnTo>
                <a:lnTo>
                  <a:pt x="2153" y="19193"/>
                </a:lnTo>
                <a:lnTo>
                  <a:pt x="2153" y="14395"/>
                </a:lnTo>
                <a:close/>
                <a:moveTo>
                  <a:pt x="11883" y="17997"/>
                </a:moveTo>
                <a:lnTo>
                  <a:pt x="11883" y="20404"/>
                </a:lnTo>
                <a:lnTo>
                  <a:pt x="21600" y="20404"/>
                </a:lnTo>
                <a:lnTo>
                  <a:pt x="21600" y="17997"/>
                </a:lnTo>
                <a:lnTo>
                  <a:pt x="11883" y="17997"/>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63" name="Freeform 820"/>
          <p:cNvSpPr/>
          <p:nvPr/>
        </p:nvSpPr>
        <p:spPr>
          <a:xfrm>
            <a:off x="17890331" y="10654109"/>
            <a:ext cx="621507" cy="621507"/>
          </a:xfrm>
          <a:custGeom>
            <a:avLst/>
            <a:gdLst/>
            <a:ahLst/>
            <a:cxnLst>
              <a:cxn ang="0">
                <a:pos x="wd2" y="hd2"/>
              </a:cxn>
              <a:cxn ang="5400000">
                <a:pos x="wd2" y="hd2"/>
              </a:cxn>
              <a:cxn ang="10800000">
                <a:pos x="wd2" y="hd2"/>
              </a:cxn>
              <a:cxn ang="16200000">
                <a:pos x="wd2" y="hd2"/>
              </a:cxn>
            </a:cxnLst>
            <a:rect l="0" t="0" r="r" b="b"/>
            <a:pathLst>
              <a:path w="21600" h="21600" extrusionOk="0">
                <a:moveTo>
                  <a:pt x="3241" y="0"/>
                </a:moveTo>
                <a:cubicBezTo>
                  <a:pt x="1406" y="0"/>
                  <a:pt x="0" y="1406"/>
                  <a:pt x="0" y="3241"/>
                </a:cubicBezTo>
                <a:lnTo>
                  <a:pt x="0" y="18359"/>
                </a:lnTo>
                <a:cubicBezTo>
                  <a:pt x="0" y="20194"/>
                  <a:pt x="1406" y="21600"/>
                  <a:pt x="3241" y="21600"/>
                </a:cubicBezTo>
                <a:lnTo>
                  <a:pt x="18359" y="21600"/>
                </a:lnTo>
                <a:cubicBezTo>
                  <a:pt x="20194" y="21600"/>
                  <a:pt x="21600" y="20194"/>
                  <a:pt x="21600" y="18359"/>
                </a:cubicBezTo>
                <a:lnTo>
                  <a:pt x="21600" y="3241"/>
                </a:lnTo>
                <a:cubicBezTo>
                  <a:pt x="21600" y="1406"/>
                  <a:pt x="20194" y="0"/>
                  <a:pt x="18359" y="0"/>
                </a:cubicBezTo>
                <a:lnTo>
                  <a:pt x="3241" y="0"/>
                </a:lnTo>
                <a:close/>
                <a:moveTo>
                  <a:pt x="3241" y="2166"/>
                </a:moveTo>
                <a:lnTo>
                  <a:pt x="18359" y="2166"/>
                </a:lnTo>
                <a:cubicBezTo>
                  <a:pt x="19006" y="2166"/>
                  <a:pt x="19435" y="2594"/>
                  <a:pt x="19434" y="3241"/>
                </a:cubicBezTo>
                <a:lnTo>
                  <a:pt x="19434" y="18359"/>
                </a:lnTo>
                <a:cubicBezTo>
                  <a:pt x="19434" y="19006"/>
                  <a:pt x="19007" y="19448"/>
                  <a:pt x="18359" y="19448"/>
                </a:cubicBezTo>
                <a:lnTo>
                  <a:pt x="3241" y="19448"/>
                </a:lnTo>
                <a:cubicBezTo>
                  <a:pt x="2594" y="19448"/>
                  <a:pt x="2166" y="19006"/>
                  <a:pt x="2166" y="18359"/>
                </a:cubicBezTo>
                <a:lnTo>
                  <a:pt x="2166" y="3241"/>
                </a:lnTo>
                <a:cubicBezTo>
                  <a:pt x="2166" y="2594"/>
                  <a:pt x="2593" y="2166"/>
                  <a:pt x="3241" y="2166"/>
                </a:cubicBezTo>
                <a:close/>
                <a:moveTo>
                  <a:pt x="8634" y="5407"/>
                </a:moveTo>
                <a:lnTo>
                  <a:pt x="4317" y="9724"/>
                </a:lnTo>
                <a:lnTo>
                  <a:pt x="8634" y="14041"/>
                </a:lnTo>
                <a:lnTo>
                  <a:pt x="10152" y="12538"/>
                </a:lnTo>
                <a:lnTo>
                  <a:pt x="8428" y="10800"/>
                </a:lnTo>
                <a:lnTo>
                  <a:pt x="13503" y="10800"/>
                </a:lnTo>
                <a:cubicBezTo>
                  <a:pt x="14367" y="10800"/>
                  <a:pt x="15117" y="11564"/>
                  <a:pt x="15117" y="12428"/>
                </a:cubicBezTo>
                <a:cubicBezTo>
                  <a:pt x="15117" y="13291"/>
                  <a:pt x="14367" y="14041"/>
                  <a:pt x="13503" y="14041"/>
                </a:cubicBezTo>
                <a:lnTo>
                  <a:pt x="11876" y="14041"/>
                </a:lnTo>
                <a:lnTo>
                  <a:pt x="11876" y="16207"/>
                </a:lnTo>
                <a:lnTo>
                  <a:pt x="13503" y="16207"/>
                </a:lnTo>
                <a:cubicBezTo>
                  <a:pt x="15555" y="16207"/>
                  <a:pt x="17283" y="14479"/>
                  <a:pt x="17283" y="12428"/>
                </a:cubicBezTo>
                <a:cubicBezTo>
                  <a:pt x="17283" y="10376"/>
                  <a:pt x="15555" y="8648"/>
                  <a:pt x="13503" y="8648"/>
                </a:cubicBezTo>
                <a:lnTo>
                  <a:pt x="8428" y="8648"/>
                </a:lnTo>
                <a:lnTo>
                  <a:pt x="10152" y="6910"/>
                </a:lnTo>
                <a:lnTo>
                  <a:pt x="8634" y="5407"/>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64" name="Graphic 449"/>
          <p:cNvSpPr/>
          <p:nvPr/>
        </p:nvSpPr>
        <p:spPr>
          <a:xfrm>
            <a:off x="20560983" y="10685367"/>
            <a:ext cx="621380" cy="559242"/>
          </a:xfrm>
          <a:custGeom>
            <a:avLst/>
            <a:gdLst/>
            <a:ahLst/>
            <a:cxnLst>
              <a:cxn ang="0">
                <a:pos x="wd2" y="hd2"/>
              </a:cxn>
              <a:cxn ang="5400000">
                <a:pos x="wd2" y="hd2"/>
              </a:cxn>
              <a:cxn ang="10800000">
                <a:pos x="wd2" y="hd2"/>
              </a:cxn>
              <a:cxn ang="16200000">
                <a:pos x="wd2" y="hd2"/>
              </a:cxn>
            </a:cxnLst>
            <a:rect l="0" t="0" r="r" b="b"/>
            <a:pathLst>
              <a:path w="21600" h="21600" extrusionOk="0">
                <a:moveTo>
                  <a:pt x="10800" y="4800"/>
                </a:moveTo>
                <a:lnTo>
                  <a:pt x="10800" y="0"/>
                </a:lnTo>
                <a:lnTo>
                  <a:pt x="0" y="10800"/>
                </a:lnTo>
                <a:lnTo>
                  <a:pt x="10800" y="21600"/>
                </a:lnTo>
                <a:lnTo>
                  <a:pt x="10800" y="16800"/>
                </a:lnTo>
                <a:lnTo>
                  <a:pt x="21600" y="16800"/>
                </a:lnTo>
                <a:lnTo>
                  <a:pt x="21600" y="4800"/>
                </a:lnTo>
                <a:close/>
                <a:moveTo>
                  <a:pt x="8640" y="16200"/>
                </a:moveTo>
                <a:lnTo>
                  <a:pt x="3240" y="10800"/>
                </a:lnTo>
                <a:lnTo>
                  <a:pt x="8640" y="5400"/>
                </a:lnTo>
                <a:close/>
                <a:moveTo>
                  <a:pt x="19440" y="14400"/>
                </a:moveTo>
                <a:lnTo>
                  <a:pt x="10800" y="14400"/>
                </a:lnTo>
                <a:lnTo>
                  <a:pt x="10800" y="7200"/>
                </a:lnTo>
                <a:lnTo>
                  <a:pt x="19440" y="720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65" name="Freeform 516"/>
          <p:cNvSpPr/>
          <p:nvPr/>
        </p:nvSpPr>
        <p:spPr>
          <a:xfrm>
            <a:off x="1866503" y="7134043"/>
            <a:ext cx="621110" cy="62150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153" y="2166"/>
                </a:moveTo>
                <a:lnTo>
                  <a:pt x="4969" y="2166"/>
                </a:lnTo>
                <a:lnTo>
                  <a:pt x="3230" y="4317"/>
                </a:lnTo>
                <a:lnTo>
                  <a:pt x="2153" y="4317"/>
                </a:lnTo>
                <a:lnTo>
                  <a:pt x="2153" y="2166"/>
                </a:lnTo>
                <a:close/>
                <a:moveTo>
                  <a:pt x="7660" y="2166"/>
                </a:moveTo>
                <a:lnTo>
                  <a:pt x="10255" y="2166"/>
                </a:lnTo>
                <a:lnTo>
                  <a:pt x="8640" y="4317"/>
                </a:lnTo>
                <a:lnTo>
                  <a:pt x="6045" y="4317"/>
                </a:lnTo>
                <a:lnTo>
                  <a:pt x="7660" y="2166"/>
                </a:lnTo>
                <a:close/>
                <a:moveTo>
                  <a:pt x="12960" y="2166"/>
                </a:moveTo>
                <a:lnTo>
                  <a:pt x="15555" y="2166"/>
                </a:lnTo>
                <a:lnTo>
                  <a:pt x="13926" y="4317"/>
                </a:lnTo>
                <a:lnTo>
                  <a:pt x="11331" y="4317"/>
                </a:lnTo>
                <a:lnTo>
                  <a:pt x="12960" y="2166"/>
                </a:lnTo>
                <a:close/>
                <a:moveTo>
                  <a:pt x="18357" y="2166"/>
                </a:moveTo>
                <a:lnTo>
                  <a:pt x="19447" y="2166"/>
                </a:lnTo>
                <a:lnTo>
                  <a:pt x="19447" y="4317"/>
                </a:lnTo>
                <a:lnTo>
                  <a:pt x="16631" y="4317"/>
                </a:lnTo>
                <a:lnTo>
                  <a:pt x="18357" y="2166"/>
                </a:lnTo>
                <a:close/>
                <a:moveTo>
                  <a:pt x="2153" y="6483"/>
                </a:moveTo>
                <a:lnTo>
                  <a:pt x="19447" y="6483"/>
                </a:lnTo>
                <a:lnTo>
                  <a:pt x="19447" y="19434"/>
                </a:lnTo>
                <a:lnTo>
                  <a:pt x="2153" y="19434"/>
                </a:lnTo>
                <a:lnTo>
                  <a:pt x="2153" y="6483"/>
                </a:lnTo>
                <a:close/>
                <a:moveTo>
                  <a:pt x="5397" y="9724"/>
                </a:moveTo>
                <a:lnTo>
                  <a:pt x="5397" y="11876"/>
                </a:lnTo>
                <a:lnTo>
                  <a:pt x="16203" y="11876"/>
                </a:lnTo>
                <a:lnTo>
                  <a:pt x="16203" y="9724"/>
                </a:lnTo>
                <a:lnTo>
                  <a:pt x="5397" y="9724"/>
                </a:lnTo>
                <a:close/>
                <a:moveTo>
                  <a:pt x="5397" y="14041"/>
                </a:moveTo>
                <a:lnTo>
                  <a:pt x="5397" y="16193"/>
                </a:lnTo>
                <a:lnTo>
                  <a:pt x="16203" y="16193"/>
                </a:lnTo>
                <a:lnTo>
                  <a:pt x="16203" y="14041"/>
                </a:lnTo>
                <a:lnTo>
                  <a:pt x="5397" y="14041"/>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66" name="Graphic 237"/>
          <p:cNvSpPr/>
          <p:nvPr/>
        </p:nvSpPr>
        <p:spPr>
          <a:xfrm>
            <a:off x="3201639" y="7134064"/>
            <a:ext cx="621379" cy="6213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lose/>
                <a:moveTo>
                  <a:pt x="12960" y="2160"/>
                </a:moveTo>
                <a:lnTo>
                  <a:pt x="15552" y="2160"/>
                </a:lnTo>
                <a:lnTo>
                  <a:pt x="13932" y="4320"/>
                </a:lnTo>
                <a:lnTo>
                  <a:pt x="11340" y="4320"/>
                </a:lnTo>
                <a:close/>
                <a:moveTo>
                  <a:pt x="7668" y="2160"/>
                </a:moveTo>
                <a:lnTo>
                  <a:pt x="10260" y="2160"/>
                </a:lnTo>
                <a:lnTo>
                  <a:pt x="8640" y="4320"/>
                </a:lnTo>
                <a:lnTo>
                  <a:pt x="6048" y="4320"/>
                </a:lnTo>
                <a:close/>
                <a:moveTo>
                  <a:pt x="2160" y="2160"/>
                </a:moveTo>
                <a:lnTo>
                  <a:pt x="4968" y="2160"/>
                </a:lnTo>
                <a:lnTo>
                  <a:pt x="3240" y="4320"/>
                </a:lnTo>
                <a:lnTo>
                  <a:pt x="2160" y="4320"/>
                </a:lnTo>
                <a:close/>
                <a:moveTo>
                  <a:pt x="19440" y="19440"/>
                </a:moveTo>
                <a:lnTo>
                  <a:pt x="2160" y="19440"/>
                </a:lnTo>
                <a:lnTo>
                  <a:pt x="2160" y="6480"/>
                </a:lnTo>
                <a:lnTo>
                  <a:pt x="19440" y="6480"/>
                </a:lnTo>
                <a:close/>
                <a:moveTo>
                  <a:pt x="19440" y="4320"/>
                </a:moveTo>
                <a:lnTo>
                  <a:pt x="16632" y="4320"/>
                </a:lnTo>
                <a:lnTo>
                  <a:pt x="18360" y="2160"/>
                </a:lnTo>
                <a:lnTo>
                  <a:pt x="19440" y="216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67" name="Freeform 521"/>
          <p:cNvSpPr/>
          <p:nvPr/>
        </p:nvSpPr>
        <p:spPr>
          <a:xfrm>
            <a:off x="4537075" y="7165000"/>
            <a:ext cx="621110" cy="559198"/>
          </a:xfrm>
          <a:custGeom>
            <a:avLst/>
            <a:gdLst/>
            <a:ahLst/>
            <a:cxnLst>
              <a:cxn ang="0">
                <a:pos x="wd2" y="hd2"/>
              </a:cxn>
              <a:cxn ang="5400000">
                <a:pos x="wd2" y="hd2"/>
              </a:cxn>
              <a:cxn ang="10800000">
                <a:pos x="wd2" y="hd2"/>
              </a:cxn>
              <a:cxn ang="16200000">
                <a:pos x="wd2" y="hd2"/>
              </a:cxn>
            </a:cxnLst>
            <a:rect l="0" t="0" r="r" b="b"/>
            <a:pathLst>
              <a:path w="21600" h="21600" extrusionOk="0">
                <a:moveTo>
                  <a:pt x="7991" y="0"/>
                </a:moveTo>
                <a:lnTo>
                  <a:pt x="6915" y="2407"/>
                </a:lnTo>
                <a:lnTo>
                  <a:pt x="4320" y="2407"/>
                </a:lnTo>
                <a:lnTo>
                  <a:pt x="4320" y="1211"/>
                </a:lnTo>
                <a:lnTo>
                  <a:pt x="2153" y="1211"/>
                </a:lnTo>
                <a:lnTo>
                  <a:pt x="2153" y="2407"/>
                </a:lnTo>
                <a:cubicBezTo>
                  <a:pt x="965" y="2407"/>
                  <a:pt x="0" y="3478"/>
                  <a:pt x="0" y="4798"/>
                </a:cubicBezTo>
                <a:lnTo>
                  <a:pt x="0" y="19209"/>
                </a:lnTo>
                <a:cubicBezTo>
                  <a:pt x="0" y="20529"/>
                  <a:pt x="965" y="21600"/>
                  <a:pt x="2153" y="21600"/>
                </a:cubicBezTo>
                <a:lnTo>
                  <a:pt x="19447" y="21600"/>
                </a:lnTo>
                <a:cubicBezTo>
                  <a:pt x="20635" y="21600"/>
                  <a:pt x="21600" y="20529"/>
                  <a:pt x="21600" y="19209"/>
                </a:cubicBezTo>
                <a:lnTo>
                  <a:pt x="21600" y="4798"/>
                </a:lnTo>
                <a:cubicBezTo>
                  <a:pt x="21600" y="3478"/>
                  <a:pt x="20635" y="2407"/>
                  <a:pt x="19447" y="2407"/>
                </a:cubicBezTo>
                <a:lnTo>
                  <a:pt x="14685" y="2407"/>
                </a:lnTo>
                <a:lnTo>
                  <a:pt x="13609" y="0"/>
                </a:lnTo>
                <a:lnTo>
                  <a:pt x="7991" y="0"/>
                </a:lnTo>
                <a:close/>
                <a:moveTo>
                  <a:pt x="9289" y="2407"/>
                </a:moveTo>
                <a:lnTo>
                  <a:pt x="12311" y="2407"/>
                </a:lnTo>
                <a:lnTo>
                  <a:pt x="13388" y="4798"/>
                </a:lnTo>
                <a:lnTo>
                  <a:pt x="19447" y="4798"/>
                </a:lnTo>
                <a:lnTo>
                  <a:pt x="19447" y="19209"/>
                </a:lnTo>
                <a:lnTo>
                  <a:pt x="2153" y="19209"/>
                </a:lnTo>
                <a:lnTo>
                  <a:pt x="2153" y="4798"/>
                </a:lnTo>
                <a:lnTo>
                  <a:pt x="8212" y="4798"/>
                </a:lnTo>
                <a:lnTo>
                  <a:pt x="9289" y="2407"/>
                </a:lnTo>
                <a:close/>
                <a:moveTo>
                  <a:pt x="10807" y="6009"/>
                </a:moveTo>
                <a:cubicBezTo>
                  <a:pt x="7782" y="6009"/>
                  <a:pt x="5397" y="8643"/>
                  <a:pt x="5397" y="12003"/>
                </a:cubicBezTo>
                <a:cubicBezTo>
                  <a:pt x="5397" y="15364"/>
                  <a:pt x="7782" y="18013"/>
                  <a:pt x="10807" y="18013"/>
                </a:cubicBezTo>
                <a:cubicBezTo>
                  <a:pt x="13832" y="18013"/>
                  <a:pt x="16203" y="15364"/>
                  <a:pt x="16203" y="12003"/>
                </a:cubicBezTo>
                <a:cubicBezTo>
                  <a:pt x="16203" y="8643"/>
                  <a:pt x="13832" y="6009"/>
                  <a:pt x="10807" y="6009"/>
                </a:cubicBezTo>
                <a:close/>
                <a:moveTo>
                  <a:pt x="10807" y="8401"/>
                </a:moveTo>
                <a:cubicBezTo>
                  <a:pt x="12644" y="8401"/>
                  <a:pt x="14037" y="9963"/>
                  <a:pt x="14037" y="12003"/>
                </a:cubicBezTo>
                <a:cubicBezTo>
                  <a:pt x="14037" y="14044"/>
                  <a:pt x="12644" y="15606"/>
                  <a:pt x="10807" y="15606"/>
                </a:cubicBezTo>
                <a:cubicBezTo>
                  <a:pt x="8970" y="15606"/>
                  <a:pt x="7563" y="14044"/>
                  <a:pt x="7563" y="12003"/>
                </a:cubicBezTo>
                <a:cubicBezTo>
                  <a:pt x="7563" y="9963"/>
                  <a:pt x="8970" y="8401"/>
                  <a:pt x="10807" y="8401"/>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68" name="Graphic 241"/>
          <p:cNvSpPr/>
          <p:nvPr/>
        </p:nvSpPr>
        <p:spPr>
          <a:xfrm>
            <a:off x="5872307" y="7196202"/>
            <a:ext cx="621380" cy="497105"/>
          </a:xfrm>
          <a:custGeom>
            <a:avLst/>
            <a:gdLst/>
            <a:ahLst/>
            <a:cxnLst>
              <a:cxn ang="0">
                <a:pos x="wd2" y="hd2"/>
              </a:cxn>
              <a:cxn ang="5400000">
                <a:pos x="wd2" y="hd2"/>
              </a:cxn>
              <a:cxn ang="10800000">
                <a:pos x="wd2" y="hd2"/>
              </a:cxn>
              <a:cxn ang="16200000">
                <a:pos x="wd2" y="hd2"/>
              </a:cxn>
            </a:cxnLst>
            <a:rect l="0" t="0" r="r" b="b"/>
            <a:pathLst>
              <a:path w="21600" h="21600" extrusionOk="0">
                <a:moveTo>
                  <a:pt x="20952" y="4860"/>
                </a:moveTo>
                <a:lnTo>
                  <a:pt x="16200" y="1890"/>
                </a:lnTo>
                <a:lnTo>
                  <a:pt x="16200" y="1350"/>
                </a:lnTo>
                <a:cubicBezTo>
                  <a:pt x="16200" y="540"/>
                  <a:pt x="15768" y="0"/>
                  <a:pt x="15120" y="0"/>
                </a:cubicBezTo>
                <a:lnTo>
                  <a:pt x="3240" y="0"/>
                </a:lnTo>
                <a:cubicBezTo>
                  <a:pt x="1404" y="0"/>
                  <a:pt x="0" y="1755"/>
                  <a:pt x="0" y="4050"/>
                </a:cubicBezTo>
                <a:lnTo>
                  <a:pt x="0" y="8100"/>
                </a:lnTo>
                <a:cubicBezTo>
                  <a:pt x="0" y="10125"/>
                  <a:pt x="1296" y="11880"/>
                  <a:pt x="2916" y="12150"/>
                </a:cubicBezTo>
                <a:lnTo>
                  <a:pt x="1080" y="19845"/>
                </a:lnTo>
                <a:cubicBezTo>
                  <a:pt x="864" y="21195"/>
                  <a:pt x="1728" y="21600"/>
                  <a:pt x="2160" y="21600"/>
                </a:cubicBezTo>
                <a:lnTo>
                  <a:pt x="6480" y="21600"/>
                </a:lnTo>
                <a:cubicBezTo>
                  <a:pt x="6912" y="21600"/>
                  <a:pt x="7344" y="21195"/>
                  <a:pt x="7560" y="20655"/>
                </a:cubicBezTo>
                <a:lnTo>
                  <a:pt x="8964" y="14445"/>
                </a:lnTo>
                <a:lnTo>
                  <a:pt x="11124" y="17145"/>
                </a:lnTo>
                <a:cubicBezTo>
                  <a:pt x="11772" y="17820"/>
                  <a:pt x="12420" y="17415"/>
                  <a:pt x="12636" y="17145"/>
                </a:cubicBezTo>
                <a:cubicBezTo>
                  <a:pt x="13068" y="16605"/>
                  <a:pt x="13068" y="15795"/>
                  <a:pt x="12636" y="15255"/>
                </a:cubicBezTo>
                <a:lnTo>
                  <a:pt x="10152" y="12150"/>
                </a:lnTo>
                <a:lnTo>
                  <a:pt x="15120" y="12150"/>
                </a:lnTo>
                <a:cubicBezTo>
                  <a:pt x="15768" y="12150"/>
                  <a:pt x="16200" y="11610"/>
                  <a:pt x="16200" y="10800"/>
                </a:cubicBezTo>
                <a:lnTo>
                  <a:pt x="16200" y="10260"/>
                </a:lnTo>
                <a:lnTo>
                  <a:pt x="20952" y="7290"/>
                </a:lnTo>
                <a:cubicBezTo>
                  <a:pt x="21384" y="7020"/>
                  <a:pt x="21600" y="6615"/>
                  <a:pt x="21600" y="6075"/>
                </a:cubicBezTo>
                <a:cubicBezTo>
                  <a:pt x="21600" y="5535"/>
                  <a:pt x="21384" y="5130"/>
                  <a:pt x="20952" y="4860"/>
                </a:cubicBezTo>
                <a:close/>
                <a:moveTo>
                  <a:pt x="5616" y="18900"/>
                </a:moveTo>
                <a:lnTo>
                  <a:pt x="3564" y="18900"/>
                </a:lnTo>
                <a:lnTo>
                  <a:pt x="5076" y="12150"/>
                </a:lnTo>
                <a:lnTo>
                  <a:pt x="7128" y="12150"/>
                </a:lnTo>
                <a:close/>
                <a:moveTo>
                  <a:pt x="3240" y="9450"/>
                </a:moveTo>
                <a:cubicBezTo>
                  <a:pt x="2592" y="9450"/>
                  <a:pt x="2160" y="8910"/>
                  <a:pt x="2160" y="8100"/>
                </a:cubicBezTo>
                <a:lnTo>
                  <a:pt x="2160" y="4050"/>
                </a:lnTo>
                <a:cubicBezTo>
                  <a:pt x="2160" y="3240"/>
                  <a:pt x="2592" y="2700"/>
                  <a:pt x="3240" y="2700"/>
                </a:cubicBezTo>
                <a:lnTo>
                  <a:pt x="14040" y="2700"/>
                </a:lnTo>
                <a:lnTo>
                  <a:pt x="14040" y="9450"/>
                </a:lnTo>
                <a:close/>
                <a:moveTo>
                  <a:pt x="16200" y="7290"/>
                </a:moveTo>
                <a:lnTo>
                  <a:pt x="16200" y="4860"/>
                </a:lnTo>
                <a:lnTo>
                  <a:pt x="18144" y="6075"/>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69" name="Graphic 243"/>
          <p:cNvSpPr/>
          <p:nvPr/>
        </p:nvSpPr>
        <p:spPr>
          <a:xfrm>
            <a:off x="7300846" y="7134064"/>
            <a:ext cx="434967" cy="621380"/>
          </a:xfrm>
          <a:custGeom>
            <a:avLst/>
            <a:gdLst/>
            <a:ahLst/>
            <a:cxnLst>
              <a:cxn ang="0">
                <a:pos x="wd2" y="hd2"/>
              </a:cxn>
              <a:cxn ang="5400000">
                <a:pos x="wd2" y="hd2"/>
              </a:cxn>
              <a:cxn ang="10800000">
                <a:pos x="wd2" y="hd2"/>
              </a:cxn>
              <a:cxn ang="16200000">
                <a:pos x="wd2" y="hd2"/>
              </a:cxn>
            </a:cxnLst>
            <a:rect l="0" t="0" r="r" b="b"/>
            <a:pathLst>
              <a:path w="21600" h="21600" extrusionOk="0">
                <a:moveTo>
                  <a:pt x="19903" y="11880"/>
                </a:moveTo>
                <a:lnTo>
                  <a:pt x="18669" y="2160"/>
                </a:lnTo>
                <a:lnTo>
                  <a:pt x="20057" y="2160"/>
                </a:lnTo>
                <a:lnTo>
                  <a:pt x="20057" y="0"/>
                </a:lnTo>
                <a:lnTo>
                  <a:pt x="1543" y="0"/>
                </a:lnTo>
                <a:lnTo>
                  <a:pt x="1543" y="2160"/>
                </a:lnTo>
                <a:lnTo>
                  <a:pt x="2931" y="2160"/>
                </a:lnTo>
                <a:lnTo>
                  <a:pt x="1697" y="11880"/>
                </a:lnTo>
                <a:lnTo>
                  <a:pt x="0" y="11880"/>
                </a:lnTo>
                <a:lnTo>
                  <a:pt x="0" y="14040"/>
                </a:lnTo>
                <a:lnTo>
                  <a:pt x="9257" y="14040"/>
                </a:lnTo>
                <a:lnTo>
                  <a:pt x="9257" y="21600"/>
                </a:lnTo>
                <a:lnTo>
                  <a:pt x="12343" y="21600"/>
                </a:lnTo>
                <a:lnTo>
                  <a:pt x="12343" y="14040"/>
                </a:lnTo>
                <a:lnTo>
                  <a:pt x="21600" y="14040"/>
                </a:lnTo>
                <a:lnTo>
                  <a:pt x="21600" y="11880"/>
                </a:lnTo>
                <a:close/>
                <a:moveTo>
                  <a:pt x="4783" y="11880"/>
                </a:moveTo>
                <a:lnTo>
                  <a:pt x="6017" y="2160"/>
                </a:lnTo>
                <a:lnTo>
                  <a:pt x="15583" y="2160"/>
                </a:lnTo>
                <a:lnTo>
                  <a:pt x="16817" y="1188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70" name="Freeform 526"/>
          <p:cNvSpPr/>
          <p:nvPr/>
        </p:nvSpPr>
        <p:spPr>
          <a:xfrm>
            <a:off x="8543131" y="7134043"/>
            <a:ext cx="621110" cy="621508"/>
          </a:xfrm>
          <a:custGeom>
            <a:avLst/>
            <a:gdLst/>
            <a:ahLst/>
            <a:cxnLst>
              <a:cxn ang="0">
                <a:pos x="wd2" y="hd2"/>
              </a:cxn>
              <a:cxn ang="5400000">
                <a:pos x="wd2" y="hd2"/>
              </a:cxn>
              <a:cxn ang="10800000">
                <a:pos x="wd2" y="hd2"/>
              </a:cxn>
              <a:cxn ang="16200000">
                <a:pos x="wd2" y="hd2"/>
              </a:cxn>
            </a:cxnLst>
            <a:rect l="0" t="0" r="r" b="b"/>
            <a:pathLst>
              <a:path w="21600" h="21600" extrusionOk="0">
                <a:moveTo>
                  <a:pt x="15127" y="0"/>
                </a:moveTo>
                <a:cubicBezTo>
                  <a:pt x="13398" y="0"/>
                  <a:pt x="11775" y="649"/>
                  <a:pt x="10586" y="1945"/>
                </a:cubicBezTo>
                <a:lnTo>
                  <a:pt x="966" y="11559"/>
                </a:lnTo>
                <a:cubicBezTo>
                  <a:pt x="318" y="12098"/>
                  <a:pt x="0" y="12957"/>
                  <a:pt x="0" y="13821"/>
                </a:cubicBezTo>
                <a:cubicBezTo>
                  <a:pt x="0" y="14684"/>
                  <a:pt x="318" y="15543"/>
                  <a:pt x="966" y="16083"/>
                </a:cubicBezTo>
                <a:lnTo>
                  <a:pt x="5507" y="20621"/>
                </a:lnTo>
                <a:cubicBezTo>
                  <a:pt x="6155" y="21269"/>
                  <a:pt x="6906" y="21600"/>
                  <a:pt x="7770" y="21600"/>
                </a:cubicBezTo>
                <a:cubicBezTo>
                  <a:pt x="8635" y="21600"/>
                  <a:pt x="9508" y="21269"/>
                  <a:pt x="10048" y="20621"/>
                </a:cubicBezTo>
                <a:lnTo>
                  <a:pt x="19654" y="11021"/>
                </a:lnTo>
                <a:cubicBezTo>
                  <a:pt x="20950" y="9833"/>
                  <a:pt x="21600" y="8210"/>
                  <a:pt x="21600" y="6483"/>
                </a:cubicBezTo>
                <a:cubicBezTo>
                  <a:pt x="21600" y="4755"/>
                  <a:pt x="20950" y="3133"/>
                  <a:pt x="19654" y="1945"/>
                </a:cubicBezTo>
                <a:cubicBezTo>
                  <a:pt x="18465" y="649"/>
                  <a:pt x="16856" y="0"/>
                  <a:pt x="15127" y="0"/>
                </a:cubicBezTo>
                <a:close/>
                <a:moveTo>
                  <a:pt x="15127" y="2166"/>
                </a:moveTo>
                <a:cubicBezTo>
                  <a:pt x="16315" y="2166"/>
                  <a:pt x="17393" y="2598"/>
                  <a:pt x="18150" y="3462"/>
                </a:cubicBezTo>
                <a:cubicBezTo>
                  <a:pt x="19014" y="4218"/>
                  <a:pt x="19447" y="5295"/>
                  <a:pt x="19447" y="6483"/>
                </a:cubicBezTo>
                <a:cubicBezTo>
                  <a:pt x="19447" y="7671"/>
                  <a:pt x="19014" y="8748"/>
                  <a:pt x="18150" y="9503"/>
                </a:cubicBezTo>
                <a:lnTo>
                  <a:pt x="8530" y="19117"/>
                </a:lnTo>
                <a:cubicBezTo>
                  <a:pt x="8097" y="19549"/>
                  <a:pt x="7444" y="19549"/>
                  <a:pt x="7011" y="19117"/>
                </a:cubicBezTo>
                <a:lnTo>
                  <a:pt x="2484" y="14579"/>
                </a:lnTo>
                <a:cubicBezTo>
                  <a:pt x="2268" y="14363"/>
                  <a:pt x="2153" y="14037"/>
                  <a:pt x="2153" y="13821"/>
                </a:cubicBezTo>
                <a:cubicBezTo>
                  <a:pt x="2153" y="13497"/>
                  <a:pt x="2268" y="13278"/>
                  <a:pt x="2484" y="13062"/>
                </a:cubicBezTo>
                <a:lnTo>
                  <a:pt x="12090" y="3462"/>
                </a:lnTo>
                <a:cubicBezTo>
                  <a:pt x="12847" y="2598"/>
                  <a:pt x="13938" y="2165"/>
                  <a:pt x="15127" y="2166"/>
                </a:cubicBezTo>
                <a:close/>
                <a:moveTo>
                  <a:pt x="15444" y="4855"/>
                </a:moveTo>
                <a:cubicBezTo>
                  <a:pt x="14848" y="4855"/>
                  <a:pt x="14368" y="5348"/>
                  <a:pt x="14368" y="5945"/>
                </a:cubicBezTo>
                <a:cubicBezTo>
                  <a:pt x="14368" y="6541"/>
                  <a:pt x="14848" y="7021"/>
                  <a:pt x="15444" y="7021"/>
                </a:cubicBezTo>
                <a:cubicBezTo>
                  <a:pt x="16041" y="7021"/>
                  <a:pt x="16521" y="6541"/>
                  <a:pt x="16521" y="5945"/>
                </a:cubicBezTo>
                <a:cubicBezTo>
                  <a:pt x="16521" y="5348"/>
                  <a:pt x="16041" y="4855"/>
                  <a:pt x="15444" y="4855"/>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71" name="Freeform 532"/>
          <p:cNvSpPr/>
          <p:nvPr/>
        </p:nvSpPr>
        <p:spPr>
          <a:xfrm>
            <a:off x="12548790" y="7134043"/>
            <a:ext cx="621507" cy="621508"/>
          </a:xfrm>
          <a:custGeom>
            <a:avLst/>
            <a:gdLst/>
            <a:ahLst/>
            <a:cxnLst>
              <a:cxn ang="0">
                <a:pos x="wd2" y="hd2"/>
              </a:cxn>
              <a:cxn ang="5400000">
                <a:pos x="wd2" y="hd2"/>
              </a:cxn>
              <a:cxn ang="10800000">
                <a:pos x="wd2" y="hd2"/>
              </a:cxn>
              <a:cxn ang="16200000">
                <a:pos x="wd2" y="hd2"/>
              </a:cxn>
            </a:cxnLst>
            <a:rect l="0" t="0" r="r" b="b"/>
            <a:pathLst>
              <a:path w="21600" h="21600" extrusionOk="0">
                <a:moveTo>
                  <a:pt x="16207" y="0"/>
                </a:moveTo>
                <a:cubicBezTo>
                  <a:pt x="15611" y="0"/>
                  <a:pt x="15117" y="479"/>
                  <a:pt x="15117" y="1076"/>
                </a:cubicBezTo>
                <a:cubicBezTo>
                  <a:pt x="15117" y="1672"/>
                  <a:pt x="15611" y="2166"/>
                  <a:pt x="16207" y="2166"/>
                </a:cubicBezTo>
                <a:cubicBezTo>
                  <a:pt x="16803" y="2166"/>
                  <a:pt x="17283" y="1672"/>
                  <a:pt x="17283" y="1076"/>
                </a:cubicBezTo>
                <a:cubicBezTo>
                  <a:pt x="17283" y="479"/>
                  <a:pt x="16803" y="0"/>
                  <a:pt x="16207" y="0"/>
                </a:cubicBezTo>
                <a:close/>
                <a:moveTo>
                  <a:pt x="20524" y="1076"/>
                </a:moveTo>
                <a:cubicBezTo>
                  <a:pt x="19928" y="1076"/>
                  <a:pt x="19448" y="1569"/>
                  <a:pt x="19448" y="2166"/>
                </a:cubicBezTo>
                <a:cubicBezTo>
                  <a:pt x="19448" y="2762"/>
                  <a:pt x="19928" y="3241"/>
                  <a:pt x="20524" y="3241"/>
                </a:cubicBezTo>
                <a:cubicBezTo>
                  <a:pt x="21120" y="3241"/>
                  <a:pt x="21600" y="2762"/>
                  <a:pt x="21600" y="2166"/>
                </a:cubicBezTo>
                <a:cubicBezTo>
                  <a:pt x="21600" y="1569"/>
                  <a:pt x="21120" y="1076"/>
                  <a:pt x="20524" y="1076"/>
                </a:cubicBezTo>
                <a:close/>
                <a:moveTo>
                  <a:pt x="4538" y="5393"/>
                </a:moveTo>
                <a:cubicBezTo>
                  <a:pt x="2054" y="5393"/>
                  <a:pt x="0" y="7447"/>
                  <a:pt x="0" y="9931"/>
                </a:cubicBezTo>
                <a:cubicBezTo>
                  <a:pt x="0" y="12415"/>
                  <a:pt x="2054" y="14469"/>
                  <a:pt x="4538" y="14469"/>
                </a:cubicBezTo>
                <a:cubicBezTo>
                  <a:pt x="5618" y="14361"/>
                  <a:pt x="6695" y="13928"/>
                  <a:pt x="7559" y="13172"/>
                </a:cubicBezTo>
                <a:cubicBezTo>
                  <a:pt x="8422" y="13928"/>
                  <a:pt x="9513" y="14359"/>
                  <a:pt x="10593" y="14359"/>
                </a:cubicBezTo>
                <a:cubicBezTo>
                  <a:pt x="13077" y="14359"/>
                  <a:pt x="15117" y="12304"/>
                  <a:pt x="15117" y="9821"/>
                </a:cubicBezTo>
                <a:cubicBezTo>
                  <a:pt x="15117" y="7337"/>
                  <a:pt x="13077" y="5393"/>
                  <a:pt x="10593" y="5393"/>
                </a:cubicBezTo>
                <a:lnTo>
                  <a:pt x="4538" y="5393"/>
                </a:lnTo>
                <a:close/>
                <a:moveTo>
                  <a:pt x="17283" y="5393"/>
                </a:moveTo>
                <a:lnTo>
                  <a:pt x="17283" y="18359"/>
                </a:lnTo>
                <a:cubicBezTo>
                  <a:pt x="17283" y="19006"/>
                  <a:pt x="16855" y="19434"/>
                  <a:pt x="16207" y="19434"/>
                </a:cubicBezTo>
                <a:lnTo>
                  <a:pt x="9724" y="19434"/>
                </a:lnTo>
                <a:cubicBezTo>
                  <a:pt x="9076" y="19434"/>
                  <a:pt x="8648" y="19006"/>
                  <a:pt x="8648" y="18359"/>
                </a:cubicBezTo>
                <a:lnTo>
                  <a:pt x="8648" y="18138"/>
                </a:lnTo>
                <a:cubicBezTo>
                  <a:pt x="9944" y="17706"/>
                  <a:pt x="10800" y="16521"/>
                  <a:pt x="10800" y="15117"/>
                </a:cubicBezTo>
                <a:lnTo>
                  <a:pt x="8648" y="15117"/>
                </a:lnTo>
                <a:cubicBezTo>
                  <a:pt x="8648" y="15765"/>
                  <a:pt x="8206" y="16193"/>
                  <a:pt x="7559" y="16193"/>
                </a:cubicBezTo>
                <a:cubicBezTo>
                  <a:pt x="6911" y="16193"/>
                  <a:pt x="6483" y="15765"/>
                  <a:pt x="6483" y="15117"/>
                </a:cubicBezTo>
                <a:lnTo>
                  <a:pt x="4331" y="15117"/>
                </a:lnTo>
                <a:cubicBezTo>
                  <a:pt x="4331" y="16521"/>
                  <a:pt x="5187" y="17706"/>
                  <a:pt x="6483" y="18138"/>
                </a:cubicBezTo>
                <a:lnTo>
                  <a:pt x="6483" y="18359"/>
                </a:lnTo>
                <a:cubicBezTo>
                  <a:pt x="6483" y="20194"/>
                  <a:pt x="7889" y="21600"/>
                  <a:pt x="9724" y="21600"/>
                </a:cubicBezTo>
                <a:lnTo>
                  <a:pt x="16207" y="21600"/>
                </a:lnTo>
                <a:cubicBezTo>
                  <a:pt x="18042" y="21600"/>
                  <a:pt x="19448" y="20194"/>
                  <a:pt x="19448" y="18359"/>
                </a:cubicBezTo>
                <a:lnTo>
                  <a:pt x="19448" y="5393"/>
                </a:lnTo>
                <a:lnTo>
                  <a:pt x="17283" y="5393"/>
                </a:lnTo>
                <a:close/>
                <a:moveTo>
                  <a:pt x="4538" y="7559"/>
                </a:moveTo>
                <a:lnTo>
                  <a:pt x="10690" y="7559"/>
                </a:lnTo>
                <a:cubicBezTo>
                  <a:pt x="11877" y="7559"/>
                  <a:pt x="12965" y="8635"/>
                  <a:pt x="12966" y="9931"/>
                </a:cubicBezTo>
                <a:cubicBezTo>
                  <a:pt x="12966" y="11227"/>
                  <a:pt x="11889" y="12303"/>
                  <a:pt x="10593" y="12303"/>
                </a:cubicBezTo>
                <a:cubicBezTo>
                  <a:pt x="9729" y="12303"/>
                  <a:pt x="8862" y="11777"/>
                  <a:pt x="8538" y="11021"/>
                </a:cubicBezTo>
                <a:cubicBezTo>
                  <a:pt x="8322" y="10481"/>
                  <a:pt x="7990" y="10262"/>
                  <a:pt x="7559" y="10262"/>
                </a:cubicBezTo>
                <a:cubicBezTo>
                  <a:pt x="7127" y="10262"/>
                  <a:pt x="6809" y="10478"/>
                  <a:pt x="6593" y="10910"/>
                </a:cubicBezTo>
                <a:cubicBezTo>
                  <a:pt x="6161" y="11774"/>
                  <a:pt x="5402" y="12207"/>
                  <a:pt x="4538" y="12207"/>
                </a:cubicBezTo>
                <a:cubicBezTo>
                  <a:pt x="3242" y="12207"/>
                  <a:pt x="2166" y="11119"/>
                  <a:pt x="2166" y="9931"/>
                </a:cubicBezTo>
                <a:cubicBezTo>
                  <a:pt x="2166" y="8635"/>
                  <a:pt x="3242" y="7559"/>
                  <a:pt x="4538" y="7559"/>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72" name="Freeform 537"/>
          <p:cNvSpPr/>
          <p:nvPr/>
        </p:nvSpPr>
        <p:spPr>
          <a:xfrm>
            <a:off x="13884275" y="7134043"/>
            <a:ext cx="621507" cy="621508"/>
          </a:xfrm>
          <a:custGeom>
            <a:avLst/>
            <a:gdLst/>
            <a:ahLst/>
            <a:cxnLst>
              <a:cxn ang="0">
                <a:pos x="wd2" y="hd2"/>
              </a:cxn>
              <a:cxn ang="5400000">
                <a:pos x="wd2" y="hd2"/>
              </a:cxn>
              <a:cxn ang="10800000">
                <a:pos x="wd2" y="hd2"/>
              </a:cxn>
              <a:cxn ang="16200000">
                <a:pos x="wd2" y="hd2"/>
              </a:cxn>
            </a:cxnLst>
            <a:rect l="0" t="0" r="r" b="b"/>
            <a:pathLst>
              <a:path w="21600" h="21600" extrusionOk="0">
                <a:moveTo>
                  <a:pt x="19434" y="0"/>
                </a:moveTo>
                <a:lnTo>
                  <a:pt x="19434" y="17283"/>
                </a:lnTo>
                <a:cubicBezTo>
                  <a:pt x="19434" y="18470"/>
                  <a:pt x="18470" y="19435"/>
                  <a:pt x="17283" y="19434"/>
                </a:cubicBezTo>
                <a:lnTo>
                  <a:pt x="11876" y="19434"/>
                </a:lnTo>
                <a:cubicBezTo>
                  <a:pt x="10688" y="19434"/>
                  <a:pt x="9724" y="18470"/>
                  <a:pt x="9724" y="17283"/>
                </a:cubicBezTo>
                <a:lnTo>
                  <a:pt x="9724" y="15117"/>
                </a:lnTo>
                <a:lnTo>
                  <a:pt x="7559" y="15117"/>
                </a:lnTo>
                <a:lnTo>
                  <a:pt x="7559" y="17283"/>
                </a:lnTo>
                <a:cubicBezTo>
                  <a:pt x="7559" y="19658"/>
                  <a:pt x="9500" y="21600"/>
                  <a:pt x="11876" y="21600"/>
                </a:cubicBezTo>
                <a:lnTo>
                  <a:pt x="17283" y="21600"/>
                </a:lnTo>
                <a:cubicBezTo>
                  <a:pt x="19658" y="21600"/>
                  <a:pt x="21600" y="19658"/>
                  <a:pt x="21600" y="17283"/>
                </a:cubicBezTo>
                <a:lnTo>
                  <a:pt x="21600" y="0"/>
                </a:lnTo>
                <a:lnTo>
                  <a:pt x="19434" y="0"/>
                </a:lnTo>
                <a:close/>
                <a:moveTo>
                  <a:pt x="3241" y="4317"/>
                </a:moveTo>
                <a:cubicBezTo>
                  <a:pt x="1406" y="4317"/>
                  <a:pt x="0" y="5723"/>
                  <a:pt x="0" y="7559"/>
                </a:cubicBezTo>
                <a:lnTo>
                  <a:pt x="0" y="10800"/>
                </a:lnTo>
                <a:cubicBezTo>
                  <a:pt x="0" y="12636"/>
                  <a:pt x="1406" y="14041"/>
                  <a:pt x="3241" y="14041"/>
                </a:cubicBezTo>
                <a:lnTo>
                  <a:pt x="6910" y="14041"/>
                </a:lnTo>
                <a:lnTo>
                  <a:pt x="8635" y="12303"/>
                </a:lnTo>
                <a:lnTo>
                  <a:pt x="10372" y="14041"/>
                </a:lnTo>
                <a:lnTo>
                  <a:pt x="14041" y="14041"/>
                </a:lnTo>
                <a:cubicBezTo>
                  <a:pt x="15877" y="14041"/>
                  <a:pt x="17283" y="12636"/>
                  <a:pt x="17283" y="10800"/>
                </a:cubicBezTo>
                <a:lnTo>
                  <a:pt x="17283" y="7559"/>
                </a:lnTo>
                <a:cubicBezTo>
                  <a:pt x="17283" y="5723"/>
                  <a:pt x="15877" y="4317"/>
                  <a:pt x="14041" y="4317"/>
                </a:cubicBezTo>
                <a:lnTo>
                  <a:pt x="3241" y="4317"/>
                </a:lnTo>
                <a:close/>
                <a:moveTo>
                  <a:pt x="3241" y="6483"/>
                </a:moveTo>
                <a:lnTo>
                  <a:pt x="14041" y="6483"/>
                </a:lnTo>
                <a:cubicBezTo>
                  <a:pt x="14689" y="6483"/>
                  <a:pt x="15117" y="6911"/>
                  <a:pt x="15117" y="7559"/>
                </a:cubicBezTo>
                <a:lnTo>
                  <a:pt x="15117" y="10800"/>
                </a:lnTo>
                <a:cubicBezTo>
                  <a:pt x="15117" y="11448"/>
                  <a:pt x="14689" y="11876"/>
                  <a:pt x="14041" y="11876"/>
                </a:cubicBezTo>
                <a:lnTo>
                  <a:pt x="11228" y="11876"/>
                </a:lnTo>
                <a:lnTo>
                  <a:pt x="8635" y="9283"/>
                </a:lnTo>
                <a:lnTo>
                  <a:pt x="6041" y="11876"/>
                </a:lnTo>
                <a:lnTo>
                  <a:pt x="3241" y="11876"/>
                </a:lnTo>
                <a:cubicBezTo>
                  <a:pt x="2594" y="11876"/>
                  <a:pt x="2166" y="11448"/>
                  <a:pt x="2166" y="10800"/>
                </a:cubicBezTo>
                <a:lnTo>
                  <a:pt x="2166" y="7559"/>
                </a:lnTo>
                <a:cubicBezTo>
                  <a:pt x="2166" y="6911"/>
                  <a:pt x="2594" y="6483"/>
                  <a:pt x="3241" y="6483"/>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73" name="Graphic 253"/>
          <p:cNvSpPr/>
          <p:nvPr/>
        </p:nvSpPr>
        <p:spPr>
          <a:xfrm>
            <a:off x="15221945" y="7196202"/>
            <a:ext cx="615974" cy="497105"/>
          </a:xfrm>
          <a:custGeom>
            <a:avLst/>
            <a:gdLst/>
            <a:ahLst/>
            <a:cxnLst>
              <a:cxn ang="0">
                <a:pos x="wd2" y="hd2"/>
              </a:cxn>
              <a:cxn ang="5400000">
                <a:pos x="wd2" y="hd2"/>
              </a:cxn>
              <a:cxn ang="10800000">
                <a:pos x="wd2" y="hd2"/>
              </a:cxn>
              <a:cxn ang="16200000">
                <a:pos x="wd2" y="hd2"/>
              </a:cxn>
            </a:cxnLst>
            <a:rect l="0" t="0" r="r" b="b"/>
            <a:pathLst>
              <a:path w="21520" h="21600" extrusionOk="0">
                <a:moveTo>
                  <a:pt x="21520" y="1350"/>
                </a:moveTo>
                <a:lnTo>
                  <a:pt x="20435" y="1350"/>
                </a:lnTo>
                <a:lnTo>
                  <a:pt x="20435" y="0"/>
                </a:lnTo>
                <a:lnTo>
                  <a:pt x="18264" y="0"/>
                </a:lnTo>
                <a:lnTo>
                  <a:pt x="18264" y="1350"/>
                </a:lnTo>
                <a:lnTo>
                  <a:pt x="5239" y="1350"/>
                </a:lnTo>
                <a:lnTo>
                  <a:pt x="5239" y="4860"/>
                </a:lnTo>
                <a:lnTo>
                  <a:pt x="4913" y="4455"/>
                </a:lnTo>
                <a:cubicBezTo>
                  <a:pt x="4479" y="3915"/>
                  <a:pt x="3828" y="3915"/>
                  <a:pt x="3393" y="4455"/>
                </a:cubicBezTo>
                <a:cubicBezTo>
                  <a:pt x="2959" y="4995"/>
                  <a:pt x="2959" y="5805"/>
                  <a:pt x="3393" y="6345"/>
                </a:cubicBezTo>
                <a:lnTo>
                  <a:pt x="4153" y="7290"/>
                </a:lnTo>
                <a:cubicBezTo>
                  <a:pt x="2742" y="8100"/>
                  <a:pt x="1657" y="9720"/>
                  <a:pt x="1331" y="11745"/>
                </a:cubicBezTo>
                <a:lnTo>
                  <a:pt x="29" y="18360"/>
                </a:lnTo>
                <a:cubicBezTo>
                  <a:pt x="-80" y="19170"/>
                  <a:pt x="137" y="19980"/>
                  <a:pt x="463" y="20520"/>
                </a:cubicBezTo>
                <a:cubicBezTo>
                  <a:pt x="897" y="21195"/>
                  <a:pt x="1548" y="21600"/>
                  <a:pt x="2199" y="21600"/>
                </a:cubicBezTo>
                <a:lnTo>
                  <a:pt x="7409" y="21600"/>
                </a:lnTo>
                <a:cubicBezTo>
                  <a:pt x="8603" y="21600"/>
                  <a:pt x="9580" y="20385"/>
                  <a:pt x="9580" y="18900"/>
                </a:cubicBezTo>
                <a:lnTo>
                  <a:pt x="9580" y="15390"/>
                </a:lnTo>
                <a:lnTo>
                  <a:pt x="10991" y="17145"/>
                </a:lnTo>
                <a:cubicBezTo>
                  <a:pt x="11643" y="17955"/>
                  <a:pt x="12294" y="17415"/>
                  <a:pt x="12511" y="17145"/>
                </a:cubicBezTo>
                <a:cubicBezTo>
                  <a:pt x="12945" y="16605"/>
                  <a:pt x="12945" y="15795"/>
                  <a:pt x="12511" y="15255"/>
                </a:cubicBezTo>
                <a:lnTo>
                  <a:pt x="11100" y="13500"/>
                </a:lnTo>
                <a:lnTo>
                  <a:pt x="13922" y="13500"/>
                </a:lnTo>
                <a:lnTo>
                  <a:pt x="13922" y="9450"/>
                </a:lnTo>
                <a:lnTo>
                  <a:pt x="21520" y="9450"/>
                </a:lnTo>
                <a:close/>
                <a:moveTo>
                  <a:pt x="2199" y="19035"/>
                </a:moveTo>
                <a:lnTo>
                  <a:pt x="3502" y="12420"/>
                </a:lnTo>
                <a:cubicBezTo>
                  <a:pt x="3719" y="11205"/>
                  <a:pt x="4370" y="10260"/>
                  <a:pt x="5239" y="9855"/>
                </a:cubicBezTo>
                <a:lnTo>
                  <a:pt x="5239" y="13500"/>
                </a:lnTo>
                <a:lnTo>
                  <a:pt x="7409" y="13500"/>
                </a:lnTo>
                <a:lnTo>
                  <a:pt x="7409" y="18900"/>
                </a:lnTo>
                <a:close/>
                <a:moveTo>
                  <a:pt x="11751" y="10800"/>
                </a:moveTo>
                <a:lnTo>
                  <a:pt x="7409" y="10800"/>
                </a:lnTo>
                <a:lnTo>
                  <a:pt x="7409" y="4050"/>
                </a:lnTo>
                <a:lnTo>
                  <a:pt x="11751" y="4050"/>
                </a:lnTo>
                <a:close/>
                <a:moveTo>
                  <a:pt x="19349" y="6750"/>
                </a:moveTo>
                <a:lnTo>
                  <a:pt x="13922" y="6750"/>
                </a:lnTo>
                <a:lnTo>
                  <a:pt x="13922" y="4050"/>
                </a:lnTo>
                <a:lnTo>
                  <a:pt x="19349" y="405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74" name="Graphic 255"/>
          <p:cNvSpPr/>
          <p:nvPr/>
        </p:nvSpPr>
        <p:spPr>
          <a:xfrm>
            <a:off x="16553761" y="7196202"/>
            <a:ext cx="622599" cy="497105"/>
          </a:xfrm>
          <a:custGeom>
            <a:avLst/>
            <a:gdLst/>
            <a:ahLst/>
            <a:cxnLst>
              <a:cxn ang="0">
                <a:pos x="wd2" y="hd2"/>
              </a:cxn>
              <a:cxn ang="5400000">
                <a:pos x="wd2" y="hd2"/>
              </a:cxn>
              <a:cxn ang="10800000">
                <a:pos x="wd2" y="hd2"/>
              </a:cxn>
              <a:cxn ang="16200000">
                <a:pos x="wd2" y="hd2"/>
              </a:cxn>
            </a:cxnLst>
            <a:rect l="0" t="0" r="r" b="b"/>
            <a:pathLst>
              <a:path w="21535" h="21466" extrusionOk="0">
                <a:moveTo>
                  <a:pt x="21535" y="0"/>
                </a:moveTo>
                <a:lnTo>
                  <a:pt x="3266" y="0"/>
                </a:lnTo>
                <a:lnTo>
                  <a:pt x="3266" y="1342"/>
                </a:lnTo>
                <a:cubicBezTo>
                  <a:pt x="3266" y="1610"/>
                  <a:pt x="3266" y="1744"/>
                  <a:pt x="3159" y="2013"/>
                </a:cubicBezTo>
                <a:lnTo>
                  <a:pt x="1869" y="403"/>
                </a:lnTo>
                <a:cubicBezTo>
                  <a:pt x="1439" y="-134"/>
                  <a:pt x="795" y="-134"/>
                  <a:pt x="365" y="403"/>
                </a:cubicBezTo>
                <a:cubicBezTo>
                  <a:pt x="-65" y="939"/>
                  <a:pt x="-65" y="1744"/>
                  <a:pt x="365" y="2281"/>
                </a:cubicBezTo>
                <a:lnTo>
                  <a:pt x="1654" y="3891"/>
                </a:lnTo>
                <a:cubicBezTo>
                  <a:pt x="1439" y="4025"/>
                  <a:pt x="1332" y="4025"/>
                  <a:pt x="1117" y="4025"/>
                </a:cubicBezTo>
                <a:lnTo>
                  <a:pt x="42" y="4025"/>
                </a:lnTo>
                <a:lnTo>
                  <a:pt x="42" y="9391"/>
                </a:lnTo>
                <a:lnTo>
                  <a:pt x="1977" y="9391"/>
                </a:lnTo>
                <a:lnTo>
                  <a:pt x="42" y="19856"/>
                </a:lnTo>
                <a:cubicBezTo>
                  <a:pt x="-65" y="20259"/>
                  <a:pt x="42" y="20661"/>
                  <a:pt x="257" y="20929"/>
                </a:cubicBezTo>
                <a:cubicBezTo>
                  <a:pt x="472" y="21332"/>
                  <a:pt x="795" y="21466"/>
                  <a:pt x="1117" y="21466"/>
                </a:cubicBezTo>
                <a:lnTo>
                  <a:pt x="7565" y="21466"/>
                </a:lnTo>
                <a:cubicBezTo>
                  <a:pt x="8102" y="21466"/>
                  <a:pt x="8532" y="20929"/>
                  <a:pt x="8639" y="20259"/>
                </a:cubicBezTo>
                <a:lnTo>
                  <a:pt x="8854" y="17441"/>
                </a:lnTo>
                <a:cubicBezTo>
                  <a:pt x="12508" y="17307"/>
                  <a:pt x="15517" y="13819"/>
                  <a:pt x="16054" y="9391"/>
                </a:cubicBezTo>
                <a:lnTo>
                  <a:pt x="21535" y="9391"/>
                </a:lnTo>
                <a:close/>
                <a:moveTo>
                  <a:pt x="6598" y="18783"/>
                </a:moveTo>
                <a:lnTo>
                  <a:pt x="2407" y="18783"/>
                </a:lnTo>
                <a:lnTo>
                  <a:pt x="4126" y="9391"/>
                </a:lnTo>
                <a:lnTo>
                  <a:pt x="7457" y="9391"/>
                </a:lnTo>
                <a:close/>
                <a:moveTo>
                  <a:pt x="9177" y="14758"/>
                </a:moveTo>
                <a:lnTo>
                  <a:pt x="9499" y="11136"/>
                </a:lnTo>
                <a:lnTo>
                  <a:pt x="10037" y="11806"/>
                </a:lnTo>
                <a:cubicBezTo>
                  <a:pt x="10681" y="12611"/>
                  <a:pt x="11326" y="12075"/>
                  <a:pt x="11541" y="11806"/>
                </a:cubicBezTo>
                <a:cubicBezTo>
                  <a:pt x="11971" y="11270"/>
                  <a:pt x="11971" y="10465"/>
                  <a:pt x="11541" y="9928"/>
                </a:cubicBezTo>
                <a:lnTo>
                  <a:pt x="11111" y="9391"/>
                </a:lnTo>
                <a:lnTo>
                  <a:pt x="13905" y="9391"/>
                </a:lnTo>
                <a:cubicBezTo>
                  <a:pt x="13475" y="12209"/>
                  <a:pt x="11541" y="14490"/>
                  <a:pt x="9177" y="14758"/>
                </a:cubicBezTo>
                <a:close/>
                <a:moveTo>
                  <a:pt x="19386" y="6708"/>
                </a:moveTo>
                <a:lnTo>
                  <a:pt x="2192" y="6708"/>
                </a:lnTo>
                <a:lnTo>
                  <a:pt x="2192" y="6574"/>
                </a:lnTo>
                <a:cubicBezTo>
                  <a:pt x="3696" y="6037"/>
                  <a:pt x="4878" y="4562"/>
                  <a:pt x="5308" y="2683"/>
                </a:cubicBezTo>
                <a:lnTo>
                  <a:pt x="19386" y="2683"/>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75" name="Graphic 257"/>
          <p:cNvSpPr/>
          <p:nvPr/>
        </p:nvSpPr>
        <p:spPr>
          <a:xfrm>
            <a:off x="17983520" y="7134064"/>
            <a:ext cx="434967" cy="62138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783" y="0"/>
                  <a:pt x="0" y="3348"/>
                  <a:pt x="0" y="7560"/>
                </a:cubicBezTo>
                <a:lnTo>
                  <a:pt x="0" y="16200"/>
                </a:lnTo>
                <a:lnTo>
                  <a:pt x="3086" y="16200"/>
                </a:lnTo>
                <a:lnTo>
                  <a:pt x="3086" y="7560"/>
                </a:lnTo>
                <a:cubicBezTo>
                  <a:pt x="3086" y="4536"/>
                  <a:pt x="6480" y="2160"/>
                  <a:pt x="10800" y="2160"/>
                </a:cubicBezTo>
                <a:cubicBezTo>
                  <a:pt x="15120" y="2160"/>
                  <a:pt x="18514" y="4536"/>
                  <a:pt x="18514" y="7560"/>
                </a:cubicBezTo>
                <a:lnTo>
                  <a:pt x="18514" y="16200"/>
                </a:lnTo>
                <a:cubicBezTo>
                  <a:pt x="18514" y="18036"/>
                  <a:pt x="16509" y="19440"/>
                  <a:pt x="13886" y="19440"/>
                </a:cubicBezTo>
                <a:cubicBezTo>
                  <a:pt x="11263" y="19440"/>
                  <a:pt x="9257" y="18036"/>
                  <a:pt x="9257" y="16200"/>
                </a:cubicBezTo>
                <a:lnTo>
                  <a:pt x="9257" y="7560"/>
                </a:lnTo>
                <a:cubicBezTo>
                  <a:pt x="9257" y="6912"/>
                  <a:pt x="9874" y="6480"/>
                  <a:pt x="10800" y="6480"/>
                </a:cubicBezTo>
                <a:cubicBezTo>
                  <a:pt x="11726" y="6480"/>
                  <a:pt x="12343" y="6912"/>
                  <a:pt x="12343" y="7560"/>
                </a:cubicBezTo>
                <a:lnTo>
                  <a:pt x="12343" y="16200"/>
                </a:lnTo>
                <a:lnTo>
                  <a:pt x="15429" y="16200"/>
                </a:lnTo>
                <a:lnTo>
                  <a:pt x="15429" y="7560"/>
                </a:lnTo>
                <a:cubicBezTo>
                  <a:pt x="15429" y="5724"/>
                  <a:pt x="13423" y="4320"/>
                  <a:pt x="10800" y="4320"/>
                </a:cubicBezTo>
                <a:cubicBezTo>
                  <a:pt x="8177" y="4320"/>
                  <a:pt x="6171" y="5724"/>
                  <a:pt x="6171" y="7560"/>
                </a:cubicBezTo>
                <a:lnTo>
                  <a:pt x="6171" y="16200"/>
                </a:lnTo>
                <a:cubicBezTo>
                  <a:pt x="6171" y="19224"/>
                  <a:pt x="9566" y="21600"/>
                  <a:pt x="13886" y="21600"/>
                </a:cubicBezTo>
                <a:cubicBezTo>
                  <a:pt x="18206" y="21600"/>
                  <a:pt x="21600" y="19224"/>
                  <a:pt x="21600" y="16200"/>
                </a:cubicBezTo>
                <a:lnTo>
                  <a:pt x="21600" y="7560"/>
                </a:lnTo>
                <a:cubicBezTo>
                  <a:pt x="21600" y="3348"/>
                  <a:pt x="16817" y="0"/>
                  <a:pt x="10800" y="0"/>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76" name="Graphic 259"/>
          <p:cNvSpPr/>
          <p:nvPr/>
        </p:nvSpPr>
        <p:spPr>
          <a:xfrm>
            <a:off x="19318854" y="7134064"/>
            <a:ext cx="434967" cy="621380"/>
          </a:xfrm>
          <a:custGeom>
            <a:avLst/>
            <a:gdLst/>
            <a:ahLst/>
            <a:cxnLst>
              <a:cxn ang="0">
                <a:pos x="wd2" y="hd2"/>
              </a:cxn>
              <a:cxn ang="5400000">
                <a:pos x="wd2" y="hd2"/>
              </a:cxn>
              <a:cxn ang="10800000">
                <a:pos x="wd2" y="hd2"/>
              </a:cxn>
              <a:cxn ang="16200000">
                <a:pos x="wd2" y="hd2"/>
              </a:cxn>
            </a:cxnLst>
            <a:rect l="0" t="0" r="r" b="b"/>
            <a:pathLst>
              <a:path w="21600" h="21600" extrusionOk="0">
                <a:moveTo>
                  <a:pt x="18206" y="8964"/>
                </a:moveTo>
                <a:cubicBezTo>
                  <a:pt x="18206" y="6804"/>
                  <a:pt x="18669" y="4536"/>
                  <a:pt x="19594" y="2160"/>
                </a:cubicBezTo>
                <a:lnTo>
                  <a:pt x="20057" y="2160"/>
                </a:lnTo>
                <a:cubicBezTo>
                  <a:pt x="20983" y="2160"/>
                  <a:pt x="21600" y="1728"/>
                  <a:pt x="21600" y="1080"/>
                </a:cubicBezTo>
                <a:cubicBezTo>
                  <a:pt x="21600" y="432"/>
                  <a:pt x="20983" y="0"/>
                  <a:pt x="20057" y="0"/>
                </a:cubicBezTo>
                <a:lnTo>
                  <a:pt x="1543" y="0"/>
                </a:lnTo>
                <a:cubicBezTo>
                  <a:pt x="617" y="0"/>
                  <a:pt x="0" y="432"/>
                  <a:pt x="0" y="1080"/>
                </a:cubicBezTo>
                <a:cubicBezTo>
                  <a:pt x="0" y="1728"/>
                  <a:pt x="617" y="2160"/>
                  <a:pt x="1543" y="2160"/>
                </a:cubicBezTo>
                <a:lnTo>
                  <a:pt x="2006" y="2160"/>
                </a:lnTo>
                <a:cubicBezTo>
                  <a:pt x="2931" y="4536"/>
                  <a:pt x="3394" y="6804"/>
                  <a:pt x="3394" y="8964"/>
                </a:cubicBezTo>
                <a:cubicBezTo>
                  <a:pt x="1389" y="9936"/>
                  <a:pt x="0" y="11340"/>
                  <a:pt x="0" y="12960"/>
                </a:cubicBezTo>
                <a:lnTo>
                  <a:pt x="0" y="14040"/>
                </a:lnTo>
                <a:lnTo>
                  <a:pt x="9257" y="14040"/>
                </a:lnTo>
                <a:lnTo>
                  <a:pt x="9257" y="21600"/>
                </a:lnTo>
                <a:lnTo>
                  <a:pt x="12343" y="21600"/>
                </a:lnTo>
                <a:lnTo>
                  <a:pt x="12343" y="14040"/>
                </a:lnTo>
                <a:lnTo>
                  <a:pt x="21600" y="14040"/>
                </a:lnTo>
                <a:lnTo>
                  <a:pt x="21600" y="12960"/>
                </a:lnTo>
                <a:cubicBezTo>
                  <a:pt x="21600" y="11340"/>
                  <a:pt x="20211" y="9936"/>
                  <a:pt x="18206" y="8964"/>
                </a:cubicBezTo>
                <a:close/>
                <a:moveTo>
                  <a:pt x="5246" y="2160"/>
                </a:moveTo>
                <a:lnTo>
                  <a:pt x="16354" y="2160"/>
                </a:lnTo>
                <a:cubicBezTo>
                  <a:pt x="15583" y="4212"/>
                  <a:pt x="15274" y="6156"/>
                  <a:pt x="15120" y="7992"/>
                </a:cubicBezTo>
                <a:cubicBezTo>
                  <a:pt x="13886" y="7668"/>
                  <a:pt x="12343" y="7560"/>
                  <a:pt x="10800" y="7560"/>
                </a:cubicBezTo>
                <a:cubicBezTo>
                  <a:pt x="9257" y="7560"/>
                  <a:pt x="7714" y="7668"/>
                  <a:pt x="6480" y="7992"/>
                </a:cubicBezTo>
                <a:cubicBezTo>
                  <a:pt x="6326" y="6156"/>
                  <a:pt x="5863" y="4212"/>
                  <a:pt x="5246" y="2160"/>
                </a:cubicBezTo>
                <a:close/>
                <a:moveTo>
                  <a:pt x="3549" y="11880"/>
                </a:moveTo>
                <a:cubicBezTo>
                  <a:pt x="4629" y="10584"/>
                  <a:pt x="7560" y="9720"/>
                  <a:pt x="10800" y="9720"/>
                </a:cubicBezTo>
                <a:cubicBezTo>
                  <a:pt x="14040" y="9720"/>
                  <a:pt x="16971" y="10584"/>
                  <a:pt x="18051" y="11880"/>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77" name="Freeform 544"/>
          <p:cNvSpPr/>
          <p:nvPr/>
        </p:nvSpPr>
        <p:spPr>
          <a:xfrm>
            <a:off x="20560903" y="7134043"/>
            <a:ext cx="621507" cy="621508"/>
          </a:xfrm>
          <a:custGeom>
            <a:avLst/>
            <a:gdLst/>
            <a:ahLst/>
            <a:cxnLst>
              <a:cxn ang="0">
                <a:pos x="wd2" y="hd2"/>
              </a:cxn>
              <a:cxn ang="5400000">
                <a:pos x="wd2" y="hd2"/>
              </a:cxn>
              <a:cxn ang="10800000">
                <a:pos x="wd2" y="hd2"/>
              </a:cxn>
              <a:cxn ang="16200000">
                <a:pos x="wd2" y="hd2"/>
              </a:cxn>
            </a:cxnLst>
            <a:rect l="0" t="0" r="r" b="b"/>
            <a:pathLst>
              <a:path w="21600" h="21600" extrusionOk="0">
                <a:moveTo>
                  <a:pt x="4317" y="0"/>
                </a:moveTo>
                <a:cubicBezTo>
                  <a:pt x="2482" y="0"/>
                  <a:pt x="1076" y="1406"/>
                  <a:pt x="1076" y="3241"/>
                </a:cubicBezTo>
                <a:lnTo>
                  <a:pt x="1076" y="4317"/>
                </a:lnTo>
                <a:lnTo>
                  <a:pt x="0" y="4317"/>
                </a:lnTo>
                <a:lnTo>
                  <a:pt x="0" y="6483"/>
                </a:lnTo>
                <a:lnTo>
                  <a:pt x="1076" y="6483"/>
                </a:lnTo>
                <a:lnTo>
                  <a:pt x="1076" y="15117"/>
                </a:lnTo>
                <a:lnTo>
                  <a:pt x="0" y="15117"/>
                </a:lnTo>
                <a:lnTo>
                  <a:pt x="0" y="17283"/>
                </a:lnTo>
                <a:lnTo>
                  <a:pt x="1076" y="17283"/>
                </a:lnTo>
                <a:lnTo>
                  <a:pt x="1076" y="18359"/>
                </a:lnTo>
                <a:cubicBezTo>
                  <a:pt x="1076" y="20194"/>
                  <a:pt x="2482" y="21600"/>
                  <a:pt x="4317" y="21600"/>
                </a:cubicBezTo>
                <a:lnTo>
                  <a:pt x="21600" y="21600"/>
                </a:lnTo>
                <a:lnTo>
                  <a:pt x="21600" y="0"/>
                </a:lnTo>
                <a:lnTo>
                  <a:pt x="4317" y="0"/>
                </a:lnTo>
                <a:close/>
                <a:moveTo>
                  <a:pt x="4317" y="2166"/>
                </a:moveTo>
                <a:lnTo>
                  <a:pt x="19434" y="2166"/>
                </a:lnTo>
                <a:lnTo>
                  <a:pt x="19434" y="19434"/>
                </a:lnTo>
                <a:lnTo>
                  <a:pt x="4317" y="19434"/>
                </a:lnTo>
                <a:cubicBezTo>
                  <a:pt x="3669" y="19434"/>
                  <a:pt x="3241" y="19006"/>
                  <a:pt x="3241" y="18359"/>
                </a:cubicBezTo>
                <a:lnTo>
                  <a:pt x="3241" y="17283"/>
                </a:lnTo>
                <a:lnTo>
                  <a:pt x="4317" y="17283"/>
                </a:lnTo>
                <a:lnTo>
                  <a:pt x="4317" y="15117"/>
                </a:lnTo>
                <a:lnTo>
                  <a:pt x="3241" y="15117"/>
                </a:lnTo>
                <a:lnTo>
                  <a:pt x="3241" y="6483"/>
                </a:lnTo>
                <a:lnTo>
                  <a:pt x="4317" y="6483"/>
                </a:lnTo>
                <a:lnTo>
                  <a:pt x="4317" y="4317"/>
                </a:lnTo>
                <a:lnTo>
                  <a:pt x="3241" y="4317"/>
                </a:lnTo>
                <a:lnTo>
                  <a:pt x="3241" y="3241"/>
                </a:lnTo>
                <a:cubicBezTo>
                  <a:pt x="3241" y="2594"/>
                  <a:pt x="3669" y="2165"/>
                  <a:pt x="4317" y="2166"/>
                </a:cubicBezTo>
                <a:close/>
                <a:moveTo>
                  <a:pt x="11876" y="4317"/>
                </a:moveTo>
                <a:cubicBezTo>
                  <a:pt x="10040" y="4317"/>
                  <a:pt x="8635" y="5723"/>
                  <a:pt x="8634" y="7559"/>
                </a:cubicBezTo>
                <a:cubicBezTo>
                  <a:pt x="8634" y="9394"/>
                  <a:pt x="10040" y="10800"/>
                  <a:pt x="11876" y="10800"/>
                </a:cubicBezTo>
                <a:cubicBezTo>
                  <a:pt x="13711" y="10800"/>
                  <a:pt x="15117" y="9394"/>
                  <a:pt x="15117" y="7559"/>
                </a:cubicBezTo>
                <a:cubicBezTo>
                  <a:pt x="15117" y="5723"/>
                  <a:pt x="13711" y="4317"/>
                  <a:pt x="11876" y="4317"/>
                </a:cubicBezTo>
                <a:close/>
                <a:moveTo>
                  <a:pt x="11876" y="10800"/>
                </a:moveTo>
                <a:cubicBezTo>
                  <a:pt x="8852" y="10800"/>
                  <a:pt x="6483" y="13170"/>
                  <a:pt x="6483" y="16193"/>
                </a:cubicBezTo>
                <a:lnTo>
                  <a:pt x="6483" y="17283"/>
                </a:lnTo>
                <a:lnTo>
                  <a:pt x="17283" y="17283"/>
                </a:lnTo>
                <a:lnTo>
                  <a:pt x="17283" y="16193"/>
                </a:lnTo>
                <a:cubicBezTo>
                  <a:pt x="17283" y="13170"/>
                  <a:pt x="14899" y="10800"/>
                  <a:pt x="11876" y="10800"/>
                </a:cubicBezTo>
                <a:close/>
                <a:moveTo>
                  <a:pt x="11876" y="6483"/>
                </a:moveTo>
                <a:cubicBezTo>
                  <a:pt x="12524" y="6483"/>
                  <a:pt x="12966" y="6911"/>
                  <a:pt x="12966" y="7559"/>
                </a:cubicBezTo>
                <a:cubicBezTo>
                  <a:pt x="12966" y="8206"/>
                  <a:pt x="12524" y="8634"/>
                  <a:pt x="11876" y="8634"/>
                </a:cubicBezTo>
                <a:cubicBezTo>
                  <a:pt x="11228" y="8634"/>
                  <a:pt x="10800" y="8206"/>
                  <a:pt x="10800" y="7559"/>
                </a:cubicBezTo>
                <a:cubicBezTo>
                  <a:pt x="10800" y="6911"/>
                  <a:pt x="11228" y="6483"/>
                  <a:pt x="11876" y="6483"/>
                </a:cubicBezTo>
                <a:close/>
                <a:moveTo>
                  <a:pt x="11876" y="12952"/>
                </a:moveTo>
                <a:cubicBezTo>
                  <a:pt x="13280" y="12952"/>
                  <a:pt x="14478" y="13821"/>
                  <a:pt x="14910" y="15117"/>
                </a:cubicBezTo>
                <a:lnTo>
                  <a:pt x="8855" y="15117"/>
                </a:lnTo>
                <a:cubicBezTo>
                  <a:pt x="9287" y="13821"/>
                  <a:pt x="10472" y="12952"/>
                  <a:pt x="11876" y="12952"/>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78" name="Shape"/>
          <p:cNvSpPr/>
          <p:nvPr/>
        </p:nvSpPr>
        <p:spPr>
          <a:xfrm>
            <a:off x="11213867" y="7134043"/>
            <a:ext cx="621507" cy="621508"/>
          </a:xfrm>
          <a:custGeom>
            <a:avLst/>
            <a:gdLst/>
            <a:ahLst/>
            <a:cxnLst>
              <a:cxn ang="0">
                <a:pos x="wd2" y="hd2"/>
              </a:cxn>
              <a:cxn ang="5400000">
                <a:pos x="wd2" y="hd2"/>
              </a:cxn>
              <a:cxn ang="10800000">
                <a:pos x="wd2" y="hd2"/>
              </a:cxn>
              <a:cxn ang="16200000">
                <a:pos x="wd2" y="hd2"/>
              </a:cxn>
            </a:cxnLst>
            <a:rect l="0" t="0" r="r" b="b"/>
            <a:pathLst>
              <a:path w="21600" h="21600" extrusionOk="0">
                <a:moveTo>
                  <a:pt x="4317" y="0"/>
                </a:moveTo>
                <a:lnTo>
                  <a:pt x="4317" y="1076"/>
                </a:lnTo>
                <a:lnTo>
                  <a:pt x="0" y="1076"/>
                </a:lnTo>
                <a:lnTo>
                  <a:pt x="0" y="21600"/>
                </a:lnTo>
                <a:lnTo>
                  <a:pt x="14469" y="21600"/>
                </a:lnTo>
                <a:lnTo>
                  <a:pt x="21600" y="14469"/>
                </a:lnTo>
                <a:lnTo>
                  <a:pt x="21600" y="1076"/>
                </a:lnTo>
                <a:lnTo>
                  <a:pt x="17269" y="1076"/>
                </a:lnTo>
                <a:lnTo>
                  <a:pt x="17269" y="0"/>
                </a:lnTo>
                <a:lnTo>
                  <a:pt x="15117" y="0"/>
                </a:lnTo>
                <a:lnTo>
                  <a:pt x="15117" y="1076"/>
                </a:lnTo>
                <a:lnTo>
                  <a:pt x="6483" y="1076"/>
                </a:lnTo>
                <a:lnTo>
                  <a:pt x="6483" y="0"/>
                </a:lnTo>
                <a:lnTo>
                  <a:pt x="4317" y="0"/>
                </a:lnTo>
                <a:close/>
                <a:moveTo>
                  <a:pt x="2152" y="3241"/>
                </a:moveTo>
                <a:lnTo>
                  <a:pt x="4317" y="3241"/>
                </a:lnTo>
                <a:lnTo>
                  <a:pt x="4317" y="4317"/>
                </a:lnTo>
                <a:lnTo>
                  <a:pt x="6483" y="4317"/>
                </a:lnTo>
                <a:lnTo>
                  <a:pt x="6483" y="3241"/>
                </a:lnTo>
                <a:lnTo>
                  <a:pt x="15117" y="3241"/>
                </a:lnTo>
                <a:lnTo>
                  <a:pt x="15117" y="4317"/>
                </a:lnTo>
                <a:lnTo>
                  <a:pt x="17269" y="4317"/>
                </a:lnTo>
                <a:lnTo>
                  <a:pt x="17269" y="3241"/>
                </a:lnTo>
                <a:lnTo>
                  <a:pt x="19434" y="3241"/>
                </a:lnTo>
                <a:lnTo>
                  <a:pt x="19434" y="6483"/>
                </a:lnTo>
                <a:lnTo>
                  <a:pt x="2152" y="6483"/>
                </a:lnTo>
                <a:lnTo>
                  <a:pt x="2152" y="3241"/>
                </a:lnTo>
                <a:close/>
                <a:moveTo>
                  <a:pt x="2152" y="8634"/>
                </a:moveTo>
                <a:lnTo>
                  <a:pt x="19434" y="8634"/>
                </a:lnTo>
                <a:lnTo>
                  <a:pt x="19434" y="12952"/>
                </a:lnTo>
                <a:lnTo>
                  <a:pt x="12952" y="12952"/>
                </a:lnTo>
                <a:lnTo>
                  <a:pt x="12952" y="19434"/>
                </a:lnTo>
                <a:lnTo>
                  <a:pt x="2152" y="19434"/>
                </a:lnTo>
                <a:lnTo>
                  <a:pt x="2152" y="8634"/>
                </a:lnTo>
                <a:close/>
                <a:moveTo>
                  <a:pt x="15117" y="15117"/>
                </a:moveTo>
                <a:lnTo>
                  <a:pt x="17917" y="15117"/>
                </a:lnTo>
                <a:lnTo>
                  <a:pt x="15117" y="17931"/>
                </a:lnTo>
                <a:lnTo>
                  <a:pt x="15117" y="15117"/>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79" name="Shape"/>
          <p:cNvSpPr/>
          <p:nvPr/>
        </p:nvSpPr>
        <p:spPr>
          <a:xfrm>
            <a:off x="9877425" y="7134043"/>
            <a:ext cx="622300" cy="622470"/>
          </a:xfrm>
          <a:custGeom>
            <a:avLst/>
            <a:gdLst/>
            <a:ahLst/>
            <a:cxnLst>
              <a:cxn ang="0">
                <a:pos x="wd2" y="hd2"/>
              </a:cxn>
              <a:cxn ang="5400000">
                <a:pos x="wd2" y="hd2"/>
              </a:cxn>
              <a:cxn ang="10800000">
                <a:pos x="wd2" y="hd2"/>
              </a:cxn>
              <a:cxn ang="16200000">
                <a:pos x="wd2" y="hd2"/>
              </a:cxn>
            </a:cxnLst>
            <a:rect l="0" t="0" r="r" b="b"/>
            <a:pathLst>
              <a:path w="21600" h="20806" extrusionOk="0">
                <a:moveTo>
                  <a:pt x="12977" y="0"/>
                </a:moveTo>
                <a:lnTo>
                  <a:pt x="895" y="11528"/>
                </a:lnTo>
                <a:cubicBezTo>
                  <a:pt x="302" y="12099"/>
                  <a:pt x="0" y="12858"/>
                  <a:pt x="0" y="13624"/>
                </a:cubicBezTo>
                <a:cubicBezTo>
                  <a:pt x="0" y="14390"/>
                  <a:pt x="302" y="15163"/>
                  <a:pt x="895" y="15786"/>
                </a:cubicBezTo>
                <a:lnTo>
                  <a:pt x="5207" y="19938"/>
                </a:lnTo>
                <a:cubicBezTo>
                  <a:pt x="5746" y="20458"/>
                  <a:pt x="7580" y="21600"/>
                  <a:pt x="9629" y="19938"/>
                </a:cubicBezTo>
                <a:lnTo>
                  <a:pt x="21600" y="8304"/>
                </a:lnTo>
                <a:lnTo>
                  <a:pt x="21600" y="0"/>
                </a:lnTo>
                <a:lnTo>
                  <a:pt x="12977" y="0"/>
                </a:lnTo>
                <a:close/>
                <a:moveTo>
                  <a:pt x="13831" y="2083"/>
                </a:moveTo>
                <a:lnTo>
                  <a:pt x="19437" y="2083"/>
                </a:lnTo>
                <a:lnTo>
                  <a:pt x="19437" y="7482"/>
                </a:lnTo>
                <a:lnTo>
                  <a:pt x="8114" y="18386"/>
                </a:lnTo>
                <a:cubicBezTo>
                  <a:pt x="7790" y="18698"/>
                  <a:pt x="7142" y="18698"/>
                  <a:pt x="6819" y="18386"/>
                </a:cubicBezTo>
                <a:lnTo>
                  <a:pt x="2507" y="14234"/>
                </a:lnTo>
                <a:cubicBezTo>
                  <a:pt x="2184" y="13923"/>
                  <a:pt x="2184" y="13299"/>
                  <a:pt x="2507" y="12987"/>
                </a:cubicBezTo>
                <a:lnTo>
                  <a:pt x="13831" y="2083"/>
                </a:lnTo>
                <a:close/>
                <a:moveTo>
                  <a:pt x="16200" y="4152"/>
                </a:moveTo>
                <a:cubicBezTo>
                  <a:pt x="15604" y="4152"/>
                  <a:pt x="15126" y="4613"/>
                  <a:pt x="15126" y="5187"/>
                </a:cubicBezTo>
                <a:cubicBezTo>
                  <a:pt x="15126" y="5760"/>
                  <a:pt x="15604" y="6235"/>
                  <a:pt x="16200" y="6235"/>
                </a:cubicBezTo>
                <a:cubicBezTo>
                  <a:pt x="16796" y="6235"/>
                  <a:pt x="17288" y="5760"/>
                  <a:pt x="17288" y="5187"/>
                </a:cubicBezTo>
                <a:cubicBezTo>
                  <a:pt x="17288" y="4613"/>
                  <a:pt x="16796" y="4152"/>
                  <a:pt x="16200" y="4152"/>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80" name="Freeform 825"/>
          <p:cNvSpPr/>
          <p:nvPr/>
        </p:nvSpPr>
        <p:spPr>
          <a:xfrm>
            <a:off x="21896387" y="7134043"/>
            <a:ext cx="621110" cy="621508"/>
          </a:xfrm>
          <a:custGeom>
            <a:avLst/>
            <a:gdLst/>
            <a:ahLst/>
            <a:cxnLst>
              <a:cxn ang="0">
                <a:pos x="wd2" y="hd2"/>
              </a:cxn>
              <a:cxn ang="5400000">
                <a:pos x="wd2" y="hd2"/>
              </a:cxn>
              <a:cxn ang="10800000">
                <a:pos x="wd2" y="hd2"/>
              </a:cxn>
              <a:cxn ang="16200000">
                <a:pos x="wd2" y="hd2"/>
              </a:cxn>
            </a:cxnLst>
            <a:rect l="0" t="0" r="r" b="b"/>
            <a:pathLst>
              <a:path w="21600" h="21600" extrusionOk="0">
                <a:moveTo>
                  <a:pt x="3243" y="0"/>
                </a:moveTo>
                <a:cubicBezTo>
                  <a:pt x="1407" y="0"/>
                  <a:pt x="0" y="1406"/>
                  <a:pt x="0" y="3241"/>
                </a:cubicBezTo>
                <a:lnTo>
                  <a:pt x="0" y="18359"/>
                </a:lnTo>
                <a:cubicBezTo>
                  <a:pt x="0" y="20194"/>
                  <a:pt x="1407" y="21600"/>
                  <a:pt x="3243" y="21600"/>
                </a:cubicBezTo>
                <a:lnTo>
                  <a:pt x="14050" y="21600"/>
                </a:lnTo>
                <a:lnTo>
                  <a:pt x="14050" y="19434"/>
                </a:lnTo>
                <a:lnTo>
                  <a:pt x="6487" y="19434"/>
                </a:lnTo>
                <a:lnTo>
                  <a:pt x="6487" y="2166"/>
                </a:lnTo>
                <a:lnTo>
                  <a:pt x="16203" y="2166"/>
                </a:lnTo>
                <a:lnTo>
                  <a:pt x="16203" y="6483"/>
                </a:lnTo>
                <a:lnTo>
                  <a:pt x="18370" y="6483"/>
                </a:lnTo>
                <a:lnTo>
                  <a:pt x="18370" y="0"/>
                </a:lnTo>
                <a:lnTo>
                  <a:pt x="3243" y="0"/>
                </a:lnTo>
                <a:close/>
                <a:moveTo>
                  <a:pt x="3243" y="2166"/>
                </a:moveTo>
                <a:lnTo>
                  <a:pt x="4320" y="2166"/>
                </a:lnTo>
                <a:lnTo>
                  <a:pt x="4320" y="19434"/>
                </a:lnTo>
                <a:lnTo>
                  <a:pt x="3243" y="19434"/>
                </a:lnTo>
                <a:cubicBezTo>
                  <a:pt x="2595" y="19434"/>
                  <a:pt x="2153" y="19006"/>
                  <a:pt x="2153" y="18359"/>
                </a:cubicBezTo>
                <a:lnTo>
                  <a:pt x="2153" y="3241"/>
                </a:lnTo>
                <a:cubicBezTo>
                  <a:pt x="2153" y="2594"/>
                  <a:pt x="2595" y="2165"/>
                  <a:pt x="3243" y="2166"/>
                </a:cubicBezTo>
                <a:close/>
                <a:moveTo>
                  <a:pt x="17280" y="8634"/>
                </a:moveTo>
                <a:lnTo>
                  <a:pt x="17280" y="9931"/>
                </a:lnTo>
                <a:cubicBezTo>
                  <a:pt x="15983" y="10363"/>
                  <a:pt x="15127" y="11548"/>
                  <a:pt x="15127" y="12952"/>
                </a:cubicBezTo>
                <a:cubicBezTo>
                  <a:pt x="15127" y="14787"/>
                  <a:pt x="16534" y="16193"/>
                  <a:pt x="18370" y="16193"/>
                </a:cubicBezTo>
                <a:cubicBezTo>
                  <a:pt x="19019" y="16193"/>
                  <a:pt x="19447" y="16635"/>
                  <a:pt x="19447" y="17283"/>
                </a:cubicBezTo>
                <a:cubicBezTo>
                  <a:pt x="19447" y="17931"/>
                  <a:pt x="19019" y="18359"/>
                  <a:pt x="18370" y="18359"/>
                </a:cubicBezTo>
                <a:cubicBezTo>
                  <a:pt x="17722" y="18359"/>
                  <a:pt x="17280" y="17931"/>
                  <a:pt x="17280" y="17283"/>
                </a:cubicBezTo>
                <a:lnTo>
                  <a:pt x="15127" y="17283"/>
                </a:lnTo>
                <a:cubicBezTo>
                  <a:pt x="15127" y="18686"/>
                  <a:pt x="15983" y="19871"/>
                  <a:pt x="17280" y="20303"/>
                </a:cubicBezTo>
                <a:lnTo>
                  <a:pt x="17280" y="21600"/>
                </a:lnTo>
                <a:lnTo>
                  <a:pt x="19447" y="21600"/>
                </a:lnTo>
                <a:lnTo>
                  <a:pt x="19447" y="20303"/>
                </a:lnTo>
                <a:cubicBezTo>
                  <a:pt x="20743" y="19871"/>
                  <a:pt x="21600" y="18687"/>
                  <a:pt x="21600" y="17283"/>
                </a:cubicBezTo>
                <a:cubicBezTo>
                  <a:pt x="21600" y="15447"/>
                  <a:pt x="20207" y="14041"/>
                  <a:pt x="18370" y="14041"/>
                </a:cubicBezTo>
                <a:cubicBezTo>
                  <a:pt x="17722" y="14041"/>
                  <a:pt x="17280" y="13600"/>
                  <a:pt x="17280" y="12952"/>
                </a:cubicBezTo>
                <a:cubicBezTo>
                  <a:pt x="17280" y="12304"/>
                  <a:pt x="17722" y="11876"/>
                  <a:pt x="18370" y="11876"/>
                </a:cubicBezTo>
                <a:cubicBezTo>
                  <a:pt x="19019" y="11876"/>
                  <a:pt x="19447" y="12304"/>
                  <a:pt x="19447" y="12952"/>
                </a:cubicBezTo>
                <a:lnTo>
                  <a:pt x="21600" y="12952"/>
                </a:lnTo>
                <a:cubicBezTo>
                  <a:pt x="21600" y="11548"/>
                  <a:pt x="20743" y="10363"/>
                  <a:pt x="19447" y="9931"/>
                </a:cubicBezTo>
                <a:lnTo>
                  <a:pt x="19447" y="8634"/>
                </a:lnTo>
                <a:lnTo>
                  <a:pt x="17280" y="8634"/>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81" name="Freeform 684"/>
          <p:cNvSpPr/>
          <p:nvPr/>
        </p:nvSpPr>
        <p:spPr>
          <a:xfrm>
            <a:off x="1866503" y="8307748"/>
            <a:ext cx="621110" cy="621507"/>
          </a:xfrm>
          <a:custGeom>
            <a:avLst/>
            <a:gdLst/>
            <a:ahLst/>
            <a:cxnLst>
              <a:cxn ang="0">
                <a:pos x="wd2" y="hd2"/>
              </a:cxn>
              <a:cxn ang="5400000">
                <a:pos x="wd2" y="hd2"/>
              </a:cxn>
              <a:cxn ang="10800000">
                <a:pos x="wd2" y="hd2"/>
              </a:cxn>
              <a:cxn ang="16200000">
                <a:pos x="wd2" y="hd2"/>
              </a:cxn>
            </a:cxnLst>
            <a:rect l="0" t="0" r="r" b="b"/>
            <a:pathLst>
              <a:path w="21600" h="21600" extrusionOk="0">
                <a:moveTo>
                  <a:pt x="3230" y="0"/>
                </a:moveTo>
                <a:cubicBezTo>
                  <a:pt x="1393" y="0"/>
                  <a:pt x="0" y="1406"/>
                  <a:pt x="0" y="3241"/>
                </a:cubicBezTo>
                <a:lnTo>
                  <a:pt x="0" y="18359"/>
                </a:lnTo>
                <a:cubicBezTo>
                  <a:pt x="0" y="20194"/>
                  <a:pt x="1393" y="21600"/>
                  <a:pt x="3230" y="21600"/>
                </a:cubicBezTo>
                <a:lnTo>
                  <a:pt x="18357" y="21600"/>
                </a:lnTo>
                <a:cubicBezTo>
                  <a:pt x="20193" y="21600"/>
                  <a:pt x="21600" y="20194"/>
                  <a:pt x="21600" y="18359"/>
                </a:cubicBezTo>
                <a:lnTo>
                  <a:pt x="21600" y="3241"/>
                </a:lnTo>
                <a:cubicBezTo>
                  <a:pt x="21600" y="1406"/>
                  <a:pt x="20193" y="0"/>
                  <a:pt x="18357" y="0"/>
                </a:cubicBezTo>
                <a:lnTo>
                  <a:pt x="3230" y="0"/>
                </a:lnTo>
                <a:close/>
                <a:moveTo>
                  <a:pt x="3230" y="2152"/>
                </a:moveTo>
                <a:lnTo>
                  <a:pt x="18357" y="2152"/>
                </a:lnTo>
                <a:cubicBezTo>
                  <a:pt x="19005" y="2152"/>
                  <a:pt x="19447" y="2594"/>
                  <a:pt x="19447" y="3241"/>
                </a:cubicBezTo>
                <a:lnTo>
                  <a:pt x="19447" y="4317"/>
                </a:lnTo>
                <a:lnTo>
                  <a:pt x="2153" y="4317"/>
                </a:lnTo>
                <a:lnTo>
                  <a:pt x="2153" y="3241"/>
                </a:lnTo>
                <a:cubicBezTo>
                  <a:pt x="2153" y="2594"/>
                  <a:pt x="2581" y="2152"/>
                  <a:pt x="3230" y="2152"/>
                </a:cubicBezTo>
                <a:close/>
                <a:moveTo>
                  <a:pt x="2153" y="6483"/>
                </a:moveTo>
                <a:lnTo>
                  <a:pt x="19447" y="6483"/>
                </a:lnTo>
                <a:lnTo>
                  <a:pt x="19447" y="18359"/>
                </a:lnTo>
                <a:cubicBezTo>
                  <a:pt x="19447" y="19006"/>
                  <a:pt x="19005" y="19435"/>
                  <a:pt x="18357" y="19434"/>
                </a:cubicBezTo>
                <a:lnTo>
                  <a:pt x="3230" y="19434"/>
                </a:lnTo>
                <a:cubicBezTo>
                  <a:pt x="2581" y="19434"/>
                  <a:pt x="2153" y="19006"/>
                  <a:pt x="2153" y="18359"/>
                </a:cubicBezTo>
                <a:lnTo>
                  <a:pt x="2153" y="6483"/>
                </a:lnTo>
                <a:close/>
                <a:moveTo>
                  <a:pt x="9717" y="8634"/>
                </a:moveTo>
                <a:lnTo>
                  <a:pt x="9717" y="10800"/>
                </a:lnTo>
                <a:lnTo>
                  <a:pt x="11883" y="10800"/>
                </a:lnTo>
                <a:lnTo>
                  <a:pt x="11883" y="8634"/>
                </a:lnTo>
                <a:lnTo>
                  <a:pt x="9717" y="8634"/>
                </a:lnTo>
                <a:close/>
                <a:moveTo>
                  <a:pt x="14037" y="8634"/>
                </a:moveTo>
                <a:lnTo>
                  <a:pt x="14037" y="10800"/>
                </a:lnTo>
                <a:lnTo>
                  <a:pt x="16203" y="10800"/>
                </a:lnTo>
                <a:lnTo>
                  <a:pt x="16203" y="8634"/>
                </a:lnTo>
                <a:lnTo>
                  <a:pt x="14037" y="8634"/>
                </a:lnTo>
                <a:close/>
                <a:moveTo>
                  <a:pt x="5397" y="11876"/>
                </a:moveTo>
                <a:lnTo>
                  <a:pt x="5397" y="14041"/>
                </a:lnTo>
                <a:lnTo>
                  <a:pt x="7550" y="14041"/>
                </a:lnTo>
                <a:lnTo>
                  <a:pt x="7550" y="11876"/>
                </a:lnTo>
                <a:lnTo>
                  <a:pt x="5397" y="11876"/>
                </a:lnTo>
                <a:close/>
                <a:moveTo>
                  <a:pt x="9717" y="11876"/>
                </a:moveTo>
                <a:lnTo>
                  <a:pt x="9717" y="14041"/>
                </a:lnTo>
                <a:lnTo>
                  <a:pt x="11883" y="14041"/>
                </a:lnTo>
                <a:lnTo>
                  <a:pt x="11883" y="11876"/>
                </a:lnTo>
                <a:lnTo>
                  <a:pt x="9717" y="11876"/>
                </a:lnTo>
                <a:close/>
                <a:moveTo>
                  <a:pt x="14037" y="11876"/>
                </a:moveTo>
                <a:lnTo>
                  <a:pt x="14037" y="14041"/>
                </a:lnTo>
                <a:lnTo>
                  <a:pt x="16203" y="14041"/>
                </a:lnTo>
                <a:lnTo>
                  <a:pt x="16203" y="11876"/>
                </a:lnTo>
                <a:lnTo>
                  <a:pt x="14037" y="11876"/>
                </a:lnTo>
                <a:close/>
                <a:moveTo>
                  <a:pt x="5397" y="15117"/>
                </a:moveTo>
                <a:lnTo>
                  <a:pt x="5397" y="17269"/>
                </a:lnTo>
                <a:lnTo>
                  <a:pt x="7550" y="17269"/>
                </a:lnTo>
                <a:lnTo>
                  <a:pt x="7550" y="15117"/>
                </a:lnTo>
                <a:lnTo>
                  <a:pt x="5397" y="15117"/>
                </a:lnTo>
                <a:close/>
                <a:moveTo>
                  <a:pt x="9717" y="15117"/>
                </a:moveTo>
                <a:lnTo>
                  <a:pt x="9717" y="17269"/>
                </a:lnTo>
                <a:lnTo>
                  <a:pt x="11883" y="17269"/>
                </a:lnTo>
                <a:lnTo>
                  <a:pt x="11883" y="15117"/>
                </a:lnTo>
                <a:lnTo>
                  <a:pt x="9717" y="15117"/>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82" name="Freeform 693"/>
          <p:cNvSpPr/>
          <p:nvPr/>
        </p:nvSpPr>
        <p:spPr>
          <a:xfrm>
            <a:off x="3201590" y="8307748"/>
            <a:ext cx="621507" cy="621507"/>
          </a:xfrm>
          <a:custGeom>
            <a:avLst/>
            <a:gdLst/>
            <a:ahLst/>
            <a:cxnLst>
              <a:cxn ang="0">
                <a:pos x="wd2" y="hd2"/>
              </a:cxn>
              <a:cxn ang="5400000">
                <a:pos x="wd2" y="hd2"/>
              </a:cxn>
              <a:cxn ang="10800000">
                <a:pos x="wd2" y="hd2"/>
              </a:cxn>
              <a:cxn ang="16200000">
                <a:pos x="wd2" y="hd2"/>
              </a:cxn>
            </a:cxnLst>
            <a:rect l="0" t="0" r="r" b="b"/>
            <a:pathLst>
              <a:path w="21600" h="21600" extrusionOk="0">
                <a:moveTo>
                  <a:pt x="3241" y="0"/>
                </a:moveTo>
                <a:cubicBezTo>
                  <a:pt x="1406" y="0"/>
                  <a:pt x="0" y="1406"/>
                  <a:pt x="0" y="3241"/>
                </a:cubicBezTo>
                <a:lnTo>
                  <a:pt x="0" y="18359"/>
                </a:lnTo>
                <a:cubicBezTo>
                  <a:pt x="0" y="20194"/>
                  <a:pt x="1406" y="21600"/>
                  <a:pt x="3241" y="21600"/>
                </a:cubicBezTo>
                <a:lnTo>
                  <a:pt x="18359" y="21600"/>
                </a:lnTo>
                <a:cubicBezTo>
                  <a:pt x="20194" y="21600"/>
                  <a:pt x="21600" y="20194"/>
                  <a:pt x="21600" y="18359"/>
                </a:cubicBezTo>
                <a:lnTo>
                  <a:pt x="21600" y="3241"/>
                </a:lnTo>
                <a:cubicBezTo>
                  <a:pt x="21600" y="1406"/>
                  <a:pt x="20194" y="0"/>
                  <a:pt x="18359" y="0"/>
                </a:cubicBezTo>
                <a:lnTo>
                  <a:pt x="3241" y="0"/>
                </a:lnTo>
                <a:close/>
                <a:moveTo>
                  <a:pt x="3241" y="2152"/>
                </a:moveTo>
                <a:lnTo>
                  <a:pt x="18359" y="2152"/>
                </a:lnTo>
                <a:cubicBezTo>
                  <a:pt x="19006" y="2152"/>
                  <a:pt x="19434" y="2594"/>
                  <a:pt x="19434" y="3241"/>
                </a:cubicBezTo>
                <a:lnTo>
                  <a:pt x="19434" y="4317"/>
                </a:lnTo>
                <a:lnTo>
                  <a:pt x="2166" y="4317"/>
                </a:lnTo>
                <a:lnTo>
                  <a:pt x="2166" y="3241"/>
                </a:lnTo>
                <a:cubicBezTo>
                  <a:pt x="2166" y="2594"/>
                  <a:pt x="2594" y="2152"/>
                  <a:pt x="3241" y="2152"/>
                </a:cubicBezTo>
                <a:close/>
                <a:moveTo>
                  <a:pt x="2166" y="6483"/>
                </a:moveTo>
                <a:lnTo>
                  <a:pt x="19434" y="6483"/>
                </a:lnTo>
                <a:lnTo>
                  <a:pt x="19434" y="18359"/>
                </a:lnTo>
                <a:cubicBezTo>
                  <a:pt x="19434" y="19006"/>
                  <a:pt x="19006" y="19435"/>
                  <a:pt x="18359" y="19434"/>
                </a:cubicBezTo>
                <a:lnTo>
                  <a:pt x="3241" y="19434"/>
                </a:lnTo>
                <a:cubicBezTo>
                  <a:pt x="2594" y="19434"/>
                  <a:pt x="2166" y="19006"/>
                  <a:pt x="2166" y="18359"/>
                </a:cubicBezTo>
                <a:lnTo>
                  <a:pt x="2166" y="6483"/>
                </a:lnTo>
                <a:close/>
                <a:moveTo>
                  <a:pt x="10800" y="8634"/>
                </a:moveTo>
                <a:cubicBezTo>
                  <a:pt x="8964" y="8634"/>
                  <a:pt x="7559" y="10040"/>
                  <a:pt x="7559" y="11876"/>
                </a:cubicBezTo>
                <a:lnTo>
                  <a:pt x="9724" y="11876"/>
                </a:lnTo>
                <a:cubicBezTo>
                  <a:pt x="9724" y="11228"/>
                  <a:pt x="10152" y="10800"/>
                  <a:pt x="10800" y="10800"/>
                </a:cubicBezTo>
                <a:cubicBezTo>
                  <a:pt x="11448" y="10800"/>
                  <a:pt x="11876" y="11228"/>
                  <a:pt x="11876" y="11876"/>
                </a:cubicBezTo>
                <a:cubicBezTo>
                  <a:pt x="11876" y="12524"/>
                  <a:pt x="10040" y="14148"/>
                  <a:pt x="8097" y="15228"/>
                </a:cubicBezTo>
                <a:cubicBezTo>
                  <a:pt x="7665" y="15444"/>
                  <a:pt x="7451" y="15982"/>
                  <a:pt x="7559" y="16414"/>
                </a:cubicBezTo>
                <a:cubicBezTo>
                  <a:pt x="7775" y="16954"/>
                  <a:pt x="8095" y="17269"/>
                  <a:pt x="8634" y="17269"/>
                </a:cubicBezTo>
                <a:lnTo>
                  <a:pt x="14041" y="17269"/>
                </a:lnTo>
                <a:lnTo>
                  <a:pt x="14041" y="15117"/>
                </a:lnTo>
                <a:lnTo>
                  <a:pt x="11986" y="15117"/>
                </a:lnTo>
                <a:cubicBezTo>
                  <a:pt x="13066" y="14145"/>
                  <a:pt x="14041" y="12956"/>
                  <a:pt x="14041" y="11876"/>
                </a:cubicBezTo>
                <a:cubicBezTo>
                  <a:pt x="14041" y="10040"/>
                  <a:pt x="12636" y="8635"/>
                  <a:pt x="10800" y="8634"/>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83" name="Freeform 696"/>
          <p:cNvSpPr/>
          <p:nvPr/>
        </p:nvSpPr>
        <p:spPr>
          <a:xfrm>
            <a:off x="4568031" y="8307748"/>
            <a:ext cx="559198" cy="621507"/>
          </a:xfrm>
          <a:custGeom>
            <a:avLst/>
            <a:gdLst/>
            <a:ahLst/>
            <a:cxnLst>
              <a:cxn ang="0">
                <a:pos x="wd2" y="hd2"/>
              </a:cxn>
              <a:cxn ang="5400000">
                <a:pos x="wd2" y="hd2"/>
              </a:cxn>
              <a:cxn ang="10800000">
                <a:pos x="wd2" y="hd2"/>
              </a:cxn>
              <a:cxn ang="16200000">
                <a:pos x="wd2" y="hd2"/>
              </a:cxn>
            </a:cxnLst>
            <a:rect l="0" t="0" r="r" b="b"/>
            <a:pathLst>
              <a:path w="21600" h="21600" extrusionOk="0">
                <a:moveTo>
                  <a:pt x="4798" y="0"/>
                </a:moveTo>
                <a:lnTo>
                  <a:pt x="4798" y="1076"/>
                </a:lnTo>
                <a:lnTo>
                  <a:pt x="0" y="1076"/>
                </a:lnTo>
                <a:lnTo>
                  <a:pt x="0" y="21600"/>
                </a:lnTo>
                <a:lnTo>
                  <a:pt x="14885" y="21600"/>
                </a:lnTo>
                <a:lnTo>
                  <a:pt x="21600" y="15545"/>
                </a:lnTo>
                <a:lnTo>
                  <a:pt x="21600" y="1076"/>
                </a:lnTo>
                <a:lnTo>
                  <a:pt x="16802" y="1076"/>
                </a:lnTo>
                <a:lnTo>
                  <a:pt x="16802" y="0"/>
                </a:lnTo>
                <a:lnTo>
                  <a:pt x="14395" y="0"/>
                </a:lnTo>
                <a:lnTo>
                  <a:pt x="14395" y="1076"/>
                </a:lnTo>
                <a:lnTo>
                  <a:pt x="7205" y="1076"/>
                </a:lnTo>
                <a:lnTo>
                  <a:pt x="7205" y="0"/>
                </a:lnTo>
                <a:lnTo>
                  <a:pt x="4798" y="0"/>
                </a:lnTo>
                <a:close/>
                <a:moveTo>
                  <a:pt x="2407" y="3241"/>
                </a:moveTo>
                <a:lnTo>
                  <a:pt x="4798" y="3241"/>
                </a:lnTo>
                <a:lnTo>
                  <a:pt x="4798" y="4317"/>
                </a:lnTo>
                <a:lnTo>
                  <a:pt x="7205" y="4317"/>
                </a:lnTo>
                <a:lnTo>
                  <a:pt x="7205" y="3241"/>
                </a:lnTo>
                <a:lnTo>
                  <a:pt x="14395" y="3241"/>
                </a:lnTo>
                <a:lnTo>
                  <a:pt x="14395" y="4317"/>
                </a:lnTo>
                <a:lnTo>
                  <a:pt x="16802" y="4317"/>
                </a:lnTo>
                <a:lnTo>
                  <a:pt x="16802" y="3241"/>
                </a:lnTo>
                <a:lnTo>
                  <a:pt x="19209" y="3241"/>
                </a:lnTo>
                <a:lnTo>
                  <a:pt x="19209" y="14041"/>
                </a:lnTo>
                <a:lnTo>
                  <a:pt x="13199" y="14041"/>
                </a:lnTo>
                <a:lnTo>
                  <a:pt x="13199" y="19434"/>
                </a:lnTo>
                <a:lnTo>
                  <a:pt x="2407" y="19434"/>
                </a:lnTo>
                <a:lnTo>
                  <a:pt x="2407" y="3241"/>
                </a:lnTo>
                <a:close/>
                <a:moveTo>
                  <a:pt x="4798" y="6483"/>
                </a:moveTo>
                <a:lnTo>
                  <a:pt x="4798" y="8634"/>
                </a:lnTo>
                <a:lnTo>
                  <a:pt x="16802" y="8634"/>
                </a:lnTo>
                <a:lnTo>
                  <a:pt x="16802" y="6483"/>
                </a:lnTo>
                <a:lnTo>
                  <a:pt x="4798" y="6483"/>
                </a:lnTo>
                <a:close/>
                <a:moveTo>
                  <a:pt x="4798" y="10800"/>
                </a:moveTo>
                <a:lnTo>
                  <a:pt x="4798" y="12952"/>
                </a:lnTo>
                <a:lnTo>
                  <a:pt x="16802" y="12952"/>
                </a:lnTo>
                <a:lnTo>
                  <a:pt x="16802" y="10800"/>
                </a:lnTo>
                <a:lnTo>
                  <a:pt x="4798" y="10800"/>
                </a:lnTo>
                <a:close/>
                <a:moveTo>
                  <a:pt x="4798" y="15117"/>
                </a:moveTo>
                <a:lnTo>
                  <a:pt x="4798" y="17269"/>
                </a:lnTo>
                <a:lnTo>
                  <a:pt x="12003" y="17269"/>
                </a:lnTo>
                <a:lnTo>
                  <a:pt x="12003" y="15117"/>
                </a:lnTo>
                <a:lnTo>
                  <a:pt x="4798" y="15117"/>
                </a:lnTo>
                <a:close/>
                <a:moveTo>
                  <a:pt x="15606" y="16193"/>
                </a:moveTo>
                <a:lnTo>
                  <a:pt x="17522" y="16193"/>
                </a:lnTo>
                <a:lnTo>
                  <a:pt x="15606" y="17917"/>
                </a:lnTo>
                <a:lnTo>
                  <a:pt x="15606" y="16193"/>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84" name="Freeform 701"/>
          <p:cNvSpPr/>
          <p:nvPr/>
        </p:nvSpPr>
        <p:spPr>
          <a:xfrm>
            <a:off x="5903515" y="8307748"/>
            <a:ext cx="559198" cy="621507"/>
          </a:xfrm>
          <a:custGeom>
            <a:avLst/>
            <a:gdLst/>
            <a:ahLst/>
            <a:cxnLst>
              <a:cxn ang="0">
                <a:pos x="wd2" y="hd2"/>
              </a:cxn>
              <a:cxn ang="5400000">
                <a:pos x="wd2" y="hd2"/>
              </a:cxn>
              <a:cxn ang="10800000">
                <a:pos x="wd2" y="hd2"/>
              </a:cxn>
              <a:cxn ang="16200000">
                <a:pos x="wd2" y="hd2"/>
              </a:cxn>
            </a:cxnLst>
            <a:rect l="0" t="0" r="r" b="b"/>
            <a:pathLst>
              <a:path w="21600" h="21600" extrusionOk="0">
                <a:moveTo>
                  <a:pt x="4798" y="0"/>
                </a:moveTo>
                <a:lnTo>
                  <a:pt x="4798" y="1076"/>
                </a:lnTo>
                <a:lnTo>
                  <a:pt x="3603" y="1076"/>
                </a:lnTo>
                <a:cubicBezTo>
                  <a:pt x="1562" y="1076"/>
                  <a:pt x="0" y="2482"/>
                  <a:pt x="0" y="4317"/>
                </a:cubicBezTo>
                <a:lnTo>
                  <a:pt x="0" y="18359"/>
                </a:lnTo>
                <a:cubicBezTo>
                  <a:pt x="0" y="20194"/>
                  <a:pt x="1562" y="21600"/>
                  <a:pt x="3603" y="21600"/>
                </a:cubicBezTo>
                <a:lnTo>
                  <a:pt x="17997" y="21600"/>
                </a:lnTo>
                <a:cubicBezTo>
                  <a:pt x="20038" y="21600"/>
                  <a:pt x="21600" y="20194"/>
                  <a:pt x="21600" y="18359"/>
                </a:cubicBezTo>
                <a:lnTo>
                  <a:pt x="21600" y="4317"/>
                </a:lnTo>
                <a:cubicBezTo>
                  <a:pt x="21600" y="2482"/>
                  <a:pt x="20038" y="1076"/>
                  <a:pt x="17997" y="1076"/>
                </a:cubicBezTo>
                <a:lnTo>
                  <a:pt x="16802" y="1076"/>
                </a:lnTo>
                <a:lnTo>
                  <a:pt x="16802" y="0"/>
                </a:lnTo>
                <a:lnTo>
                  <a:pt x="14395" y="0"/>
                </a:lnTo>
                <a:lnTo>
                  <a:pt x="14395" y="1076"/>
                </a:lnTo>
                <a:lnTo>
                  <a:pt x="7190" y="1076"/>
                </a:lnTo>
                <a:lnTo>
                  <a:pt x="7190" y="0"/>
                </a:lnTo>
                <a:lnTo>
                  <a:pt x="4798" y="0"/>
                </a:lnTo>
                <a:close/>
                <a:moveTo>
                  <a:pt x="3603" y="3241"/>
                </a:moveTo>
                <a:lnTo>
                  <a:pt x="4798" y="3241"/>
                </a:lnTo>
                <a:lnTo>
                  <a:pt x="4798" y="4317"/>
                </a:lnTo>
                <a:lnTo>
                  <a:pt x="7190" y="4317"/>
                </a:lnTo>
                <a:lnTo>
                  <a:pt x="7190" y="3241"/>
                </a:lnTo>
                <a:lnTo>
                  <a:pt x="14395" y="3241"/>
                </a:lnTo>
                <a:lnTo>
                  <a:pt x="14395" y="4317"/>
                </a:lnTo>
                <a:lnTo>
                  <a:pt x="16802" y="4317"/>
                </a:lnTo>
                <a:lnTo>
                  <a:pt x="16802" y="3241"/>
                </a:lnTo>
                <a:lnTo>
                  <a:pt x="17997" y="3241"/>
                </a:lnTo>
                <a:cubicBezTo>
                  <a:pt x="18718" y="3241"/>
                  <a:pt x="19193" y="3669"/>
                  <a:pt x="19193" y="4317"/>
                </a:cubicBezTo>
                <a:lnTo>
                  <a:pt x="19193" y="18359"/>
                </a:lnTo>
                <a:cubicBezTo>
                  <a:pt x="19193" y="19006"/>
                  <a:pt x="18717" y="19435"/>
                  <a:pt x="17997" y="19434"/>
                </a:cubicBezTo>
                <a:lnTo>
                  <a:pt x="3603" y="19434"/>
                </a:lnTo>
                <a:cubicBezTo>
                  <a:pt x="2882" y="19434"/>
                  <a:pt x="2391" y="19006"/>
                  <a:pt x="2391" y="18359"/>
                </a:cubicBezTo>
                <a:lnTo>
                  <a:pt x="2391" y="4317"/>
                </a:lnTo>
                <a:cubicBezTo>
                  <a:pt x="2391" y="3669"/>
                  <a:pt x="2882" y="3241"/>
                  <a:pt x="3603" y="3241"/>
                </a:cubicBezTo>
                <a:close/>
                <a:moveTo>
                  <a:pt x="4798" y="6483"/>
                </a:moveTo>
                <a:lnTo>
                  <a:pt x="4798" y="8634"/>
                </a:lnTo>
                <a:lnTo>
                  <a:pt x="10792" y="8634"/>
                </a:lnTo>
                <a:lnTo>
                  <a:pt x="10792" y="6483"/>
                </a:lnTo>
                <a:lnTo>
                  <a:pt x="4798" y="6483"/>
                </a:lnTo>
                <a:close/>
                <a:moveTo>
                  <a:pt x="4798" y="10800"/>
                </a:moveTo>
                <a:lnTo>
                  <a:pt x="4798" y="12952"/>
                </a:lnTo>
                <a:lnTo>
                  <a:pt x="16802" y="12952"/>
                </a:lnTo>
                <a:lnTo>
                  <a:pt x="16802" y="10800"/>
                </a:lnTo>
                <a:lnTo>
                  <a:pt x="4798" y="10800"/>
                </a:lnTo>
                <a:close/>
                <a:moveTo>
                  <a:pt x="4798" y="15117"/>
                </a:moveTo>
                <a:lnTo>
                  <a:pt x="4798" y="17269"/>
                </a:lnTo>
                <a:lnTo>
                  <a:pt x="16802" y="17269"/>
                </a:lnTo>
                <a:lnTo>
                  <a:pt x="16802" y="15117"/>
                </a:lnTo>
                <a:lnTo>
                  <a:pt x="4798" y="15117"/>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85" name="Freeform 706"/>
          <p:cNvSpPr/>
          <p:nvPr/>
        </p:nvSpPr>
        <p:spPr>
          <a:xfrm>
            <a:off x="7207646" y="8307748"/>
            <a:ext cx="621508" cy="6215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7269"/>
                </a:lnTo>
                <a:lnTo>
                  <a:pt x="6483" y="17269"/>
                </a:lnTo>
                <a:lnTo>
                  <a:pt x="6483" y="21600"/>
                </a:lnTo>
                <a:lnTo>
                  <a:pt x="21600" y="21600"/>
                </a:lnTo>
                <a:lnTo>
                  <a:pt x="21600" y="4317"/>
                </a:lnTo>
                <a:lnTo>
                  <a:pt x="15117" y="4317"/>
                </a:lnTo>
                <a:lnTo>
                  <a:pt x="15117" y="0"/>
                </a:lnTo>
                <a:lnTo>
                  <a:pt x="0" y="0"/>
                </a:lnTo>
                <a:close/>
                <a:moveTo>
                  <a:pt x="2166" y="2152"/>
                </a:moveTo>
                <a:lnTo>
                  <a:pt x="12952" y="2152"/>
                </a:lnTo>
                <a:lnTo>
                  <a:pt x="12952" y="4317"/>
                </a:lnTo>
                <a:lnTo>
                  <a:pt x="6483" y="4317"/>
                </a:lnTo>
                <a:lnTo>
                  <a:pt x="6483" y="15117"/>
                </a:lnTo>
                <a:lnTo>
                  <a:pt x="2166" y="15117"/>
                </a:lnTo>
                <a:lnTo>
                  <a:pt x="2166" y="2152"/>
                </a:lnTo>
                <a:close/>
                <a:moveTo>
                  <a:pt x="8634" y="6483"/>
                </a:moveTo>
                <a:lnTo>
                  <a:pt x="19434" y="6483"/>
                </a:lnTo>
                <a:lnTo>
                  <a:pt x="19434" y="19434"/>
                </a:lnTo>
                <a:lnTo>
                  <a:pt x="8634" y="19434"/>
                </a:lnTo>
                <a:lnTo>
                  <a:pt x="8634" y="6483"/>
                </a:lnTo>
                <a:close/>
                <a:moveTo>
                  <a:pt x="10800" y="8634"/>
                </a:moveTo>
                <a:lnTo>
                  <a:pt x="10800" y="10800"/>
                </a:lnTo>
                <a:lnTo>
                  <a:pt x="17283" y="10800"/>
                </a:lnTo>
                <a:lnTo>
                  <a:pt x="17283" y="8634"/>
                </a:lnTo>
                <a:lnTo>
                  <a:pt x="10800" y="8634"/>
                </a:lnTo>
                <a:close/>
                <a:moveTo>
                  <a:pt x="10800" y="12952"/>
                </a:moveTo>
                <a:lnTo>
                  <a:pt x="10800" y="15117"/>
                </a:lnTo>
                <a:lnTo>
                  <a:pt x="15117" y="15117"/>
                </a:lnTo>
                <a:lnTo>
                  <a:pt x="15117" y="12952"/>
                </a:lnTo>
                <a:lnTo>
                  <a:pt x="10800" y="12952"/>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86" name="Freeform 710"/>
          <p:cNvSpPr/>
          <p:nvPr/>
        </p:nvSpPr>
        <p:spPr>
          <a:xfrm>
            <a:off x="8543131" y="8307748"/>
            <a:ext cx="621110" cy="621507"/>
          </a:xfrm>
          <a:custGeom>
            <a:avLst/>
            <a:gdLst/>
            <a:ahLst/>
            <a:cxnLst>
              <a:cxn ang="0">
                <a:pos x="wd2" y="hd2"/>
              </a:cxn>
              <a:cxn ang="5400000">
                <a:pos x="wd2" y="hd2"/>
              </a:cxn>
              <a:cxn ang="10800000">
                <a:pos x="wd2" y="hd2"/>
              </a:cxn>
              <a:cxn ang="16200000">
                <a:pos x="wd2" y="hd2"/>
              </a:cxn>
            </a:cxnLst>
            <a:rect l="0" t="0" r="r" b="b"/>
            <a:pathLst>
              <a:path w="21600" h="21600" extrusionOk="0">
                <a:moveTo>
                  <a:pt x="6045" y="0"/>
                </a:moveTo>
                <a:lnTo>
                  <a:pt x="0" y="6041"/>
                </a:lnTo>
                <a:lnTo>
                  <a:pt x="0" y="19434"/>
                </a:lnTo>
                <a:lnTo>
                  <a:pt x="9717" y="19434"/>
                </a:lnTo>
                <a:lnTo>
                  <a:pt x="9717" y="17269"/>
                </a:lnTo>
                <a:lnTo>
                  <a:pt x="2153" y="17269"/>
                </a:lnTo>
                <a:lnTo>
                  <a:pt x="2153" y="7559"/>
                </a:lnTo>
                <a:lnTo>
                  <a:pt x="7563" y="7559"/>
                </a:lnTo>
                <a:lnTo>
                  <a:pt x="7563" y="2152"/>
                </a:lnTo>
                <a:lnTo>
                  <a:pt x="14037" y="2152"/>
                </a:lnTo>
                <a:lnTo>
                  <a:pt x="14037" y="6483"/>
                </a:lnTo>
                <a:lnTo>
                  <a:pt x="16203" y="6483"/>
                </a:lnTo>
                <a:lnTo>
                  <a:pt x="16203" y="0"/>
                </a:lnTo>
                <a:lnTo>
                  <a:pt x="6045" y="0"/>
                </a:lnTo>
                <a:close/>
                <a:moveTo>
                  <a:pt x="5397" y="3669"/>
                </a:moveTo>
                <a:lnTo>
                  <a:pt x="5397" y="5393"/>
                </a:lnTo>
                <a:lnTo>
                  <a:pt x="3671" y="5393"/>
                </a:lnTo>
                <a:lnTo>
                  <a:pt x="5397" y="3669"/>
                </a:lnTo>
                <a:close/>
                <a:moveTo>
                  <a:pt x="16203" y="8634"/>
                </a:moveTo>
                <a:cubicBezTo>
                  <a:pt x="14367" y="8634"/>
                  <a:pt x="12960" y="10040"/>
                  <a:pt x="12960" y="11876"/>
                </a:cubicBezTo>
                <a:cubicBezTo>
                  <a:pt x="12960" y="13711"/>
                  <a:pt x="14367" y="15117"/>
                  <a:pt x="16203" y="15117"/>
                </a:cubicBezTo>
                <a:cubicBezTo>
                  <a:pt x="18040" y="15117"/>
                  <a:pt x="19447" y="13711"/>
                  <a:pt x="19447" y="11876"/>
                </a:cubicBezTo>
                <a:cubicBezTo>
                  <a:pt x="19447" y="10040"/>
                  <a:pt x="18040" y="8634"/>
                  <a:pt x="16203" y="8634"/>
                </a:cubicBezTo>
                <a:close/>
                <a:moveTo>
                  <a:pt x="16203" y="15117"/>
                </a:moveTo>
                <a:cubicBezTo>
                  <a:pt x="13178" y="15117"/>
                  <a:pt x="10793" y="17487"/>
                  <a:pt x="10793" y="20510"/>
                </a:cubicBezTo>
                <a:lnTo>
                  <a:pt x="10793" y="21600"/>
                </a:lnTo>
                <a:lnTo>
                  <a:pt x="21600" y="21600"/>
                </a:lnTo>
                <a:lnTo>
                  <a:pt x="21600" y="20510"/>
                </a:lnTo>
                <a:cubicBezTo>
                  <a:pt x="21600" y="17487"/>
                  <a:pt x="19229" y="15117"/>
                  <a:pt x="16203" y="15117"/>
                </a:cubicBezTo>
                <a:close/>
                <a:moveTo>
                  <a:pt x="16203" y="10800"/>
                </a:moveTo>
                <a:cubicBezTo>
                  <a:pt x="16852" y="10800"/>
                  <a:pt x="17280" y="11228"/>
                  <a:pt x="17280" y="11876"/>
                </a:cubicBezTo>
                <a:cubicBezTo>
                  <a:pt x="17280" y="12524"/>
                  <a:pt x="16852" y="12952"/>
                  <a:pt x="16203" y="12952"/>
                </a:cubicBezTo>
                <a:cubicBezTo>
                  <a:pt x="15555" y="12952"/>
                  <a:pt x="15127" y="12524"/>
                  <a:pt x="15127" y="11876"/>
                </a:cubicBezTo>
                <a:cubicBezTo>
                  <a:pt x="15127" y="11228"/>
                  <a:pt x="15555" y="10800"/>
                  <a:pt x="16203" y="10800"/>
                </a:cubicBezTo>
                <a:close/>
                <a:moveTo>
                  <a:pt x="16203" y="17269"/>
                </a:moveTo>
                <a:cubicBezTo>
                  <a:pt x="17608" y="17269"/>
                  <a:pt x="18794" y="18139"/>
                  <a:pt x="19226" y="19434"/>
                </a:cubicBezTo>
                <a:lnTo>
                  <a:pt x="13181" y="19434"/>
                </a:lnTo>
                <a:cubicBezTo>
                  <a:pt x="13613" y="18139"/>
                  <a:pt x="14799" y="17269"/>
                  <a:pt x="16203" y="17269"/>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87" name="Graphic 369"/>
          <p:cNvSpPr/>
          <p:nvPr/>
        </p:nvSpPr>
        <p:spPr>
          <a:xfrm>
            <a:off x="9940447" y="8307691"/>
            <a:ext cx="497104" cy="621379"/>
          </a:xfrm>
          <a:custGeom>
            <a:avLst/>
            <a:gdLst/>
            <a:ahLst/>
            <a:cxnLst>
              <a:cxn ang="0">
                <a:pos x="wd2" y="hd2"/>
              </a:cxn>
              <a:cxn ang="5400000">
                <a:pos x="wd2" y="hd2"/>
              </a:cxn>
              <a:cxn ang="10800000">
                <a:pos x="wd2" y="hd2"/>
              </a:cxn>
              <a:cxn ang="16200000">
                <a:pos x="wd2" y="hd2"/>
              </a:cxn>
            </a:cxnLst>
            <a:rect l="0" t="0" r="r" b="b"/>
            <a:pathLst>
              <a:path w="21600" h="21600" extrusionOk="0">
                <a:moveTo>
                  <a:pt x="14040" y="0"/>
                </a:moveTo>
                <a:lnTo>
                  <a:pt x="0" y="0"/>
                </a:lnTo>
                <a:lnTo>
                  <a:pt x="0" y="21600"/>
                </a:lnTo>
                <a:lnTo>
                  <a:pt x="21600" y="21600"/>
                </a:lnTo>
                <a:lnTo>
                  <a:pt x="21600" y="6048"/>
                </a:lnTo>
                <a:close/>
                <a:moveTo>
                  <a:pt x="14850" y="3672"/>
                </a:moveTo>
                <a:lnTo>
                  <a:pt x="17010" y="5400"/>
                </a:lnTo>
                <a:lnTo>
                  <a:pt x="14850" y="5400"/>
                </a:lnTo>
                <a:close/>
                <a:moveTo>
                  <a:pt x="18900" y="19440"/>
                </a:moveTo>
                <a:lnTo>
                  <a:pt x="2700" y="19440"/>
                </a:lnTo>
                <a:lnTo>
                  <a:pt x="2700" y="2160"/>
                </a:lnTo>
                <a:lnTo>
                  <a:pt x="12150" y="2160"/>
                </a:lnTo>
                <a:lnTo>
                  <a:pt x="12150" y="7560"/>
                </a:lnTo>
                <a:lnTo>
                  <a:pt x="18900" y="756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88" name="Freeform 715"/>
          <p:cNvSpPr/>
          <p:nvPr/>
        </p:nvSpPr>
        <p:spPr>
          <a:xfrm>
            <a:off x="11244659" y="8307748"/>
            <a:ext cx="559198" cy="6215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6041"/>
                </a:lnTo>
                <a:lnTo>
                  <a:pt x="14885" y="0"/>
                </a:lnTo>
                <a:lnTo>
                  <a:pt x="0" y="0"/>
                </a:lnTo>
                <a:close/>
                <a:moveTo>
                  <a:pt x="2407" y="2152"/>
                </a:moveTo>
                <a:lnTo>
                  <a:pt x="13199" y="2152"/>
                </a:lnTo>
                <a:lnTo>
                  <a:pt x="13199" y="7559"/>
                </a:lnTo>
                <a:lnTo>
                  <a:pt x="19209" y="7559"/>
                </a:lnTo>
                <a:lnTo>
                  <a:pt x="19209" y="19434"/>
                </a:lnTo>
                <a:lnTo>
                  <a:pt x="2407" y="19434"/>
                </a:lnTo>
                <a:lnTo>
                  <a:pt x="2407" y="2152"/>
                </a:lnTo>
                <a:close/>
                <a:moveTo>
                  <a:pt x="15606" y="3669"/>
                </a:moveTo>
                <a:lnTo>
                  <a:pt x="17522" y="5393"/>
                </a:lnTo>
                <a:lnTo>
                  <a:pt x="15606" y="5393"/>
                </a:lnTo>
                <a:lnTo>
                  <a:pt x="15606" y="3669"/>
                </a:lnTo>
                <a:close/>
                <a:moveTo>
                  <a:pt x="4798" y="6483"/>
                </a:moveTo>
                <a:lnTo>
                  <a:pt x="4798" y="8634"/>
                </a:lnTo>
                <a:lnTo>
                  <a:pt x="12003" y="8634"/>
                </a:lnTo>
                <a:lnTo>
                  <a:pt x="12003" y="6483"/>
                </a:lnTo>
                <a:lnTo>
                  <a:pt x="4798" y="6483"/>
                </a:lnTo>
                <a:close/>
                <a:moveTo>
                  <a:pt x="4798" y="10800"/>
                </a:moveTo>
                <a:lnTo>
                  <a:pt x="4798" y="12952"/>
                </a:lnTo>
                <a:lnTo>
                  <a:pt x="16802" y="12952"/>
                </a:lnTo>
                <a:lnTo>
                  <a:pt x="16802" y="10800"/>
                </a:lnTo>
                <a:lnTo>
                  <a:pt x="4798" y="10800"/>
                </a:lnTo>
                <a:close/>
                <a:moveTo>
                  <a:pt x="4798" y="15117"/>
                </a:moveTo>
                <a:lnTo>
                  <a:pt x="4798" y="17269"/>
                </a:lnTo>
                <a:lnTo>
                  <a:pt x="16802" y="17269"/>
                </a:lnTo>
                <a:lnTo>
                  <a:pt x="16802" y="15117"/>
                </a:lnTo>
                <a:lnTo>
                  <a:pt x="4798" y="15117"/>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89" name="Graphic 373"/>
          <p:cNvSpPr/>
          <p:nvPr/>
        </p:nvSpPr>
        <p:spPr>
          <a:xfrm>
            <a:off x="12548978" y="8307691"/>
            <a:ext cx="621380" cy="621379"/>
          </a:xfrm>
          <a:custGeom>
            <a:avLst/>
            <a:gdLst/>
            <a:ahLst/>
            <a:cxnLst>
              <a:cxn ang="0">
                <a:pos x="wd2" y="hd2"/>
              </a:cxn>
              <a:cxn ang="5400000">
                <a:pos x="wd2" y="hd2"/>
              </a:cxn>
              <a:cxn ang="10800000">
                <a:pos x="wd2" y="hd2"/>
              </a:cxn>
              <a:cxn ang="16200000">
                <a:pos x="wd2" y="hd2"/>
              </a:cxn>
            </a:cxnLst>
            <a:rect l="0" t="0" r="r" b="b"/>
            <a:pathLst>
              <a:path w="21493" h="21386" extrusionOk="0">
                <a:moveTo>
                  <a:pt x="21170" y="19568"/>
                </a:moveTo>
                <a:lnTo>
                  <a:pt x="17409" y="15826"/>
                </a:lnTo>
                <a:cubicBezTo>
                  <a:pt x="17946" y="14970"/>
                  <a:pt x="18269" y="13901"/>
                  <a:pt x="18269" y="12832"/>
                </a:cubicBezTo>
                <a:cubicBezTo>
                  <a:pt x="18269" y="11655"/>
                  <a:pt x="17839" y="10586"/>
                  <a:pt x="17194" y="9624"/>
                </a:cubicBezTo>
                <a:lnTo>
                  <a:pt x="17194" y="0"/>
                </a:lnTo>
                <a:lnTo>
                  <a:pt x="6018" y="0"/>
                </a:lnTo>
                <a:lnTo>
                  <a:pt x="0" y="5988"/>
                </a:lnTo>
                <a:lnTo>
                  <a:pt x="0" y="21386"/>
                </a:lnTo>
                <a:lnTo>
                  <a:pt x="17194" y="21386"/>
                </a:lnTo>
                <a:lnTo>
                  <a:pt x="17194" y="18606"/>
                </a:lnTo>
                <a:lnTo>
                  <a:pt x="19666" y="21065"/>
                </a:lnTo>
                <a:cubicBezTo>
                  <a:pt x="19881" y="21279"/>
                  <a:pt x="20525" y="21600"/>
                  <a:pt x="21170" y="21065"/>
                </a:cubicBezTo>
                <a:cubicBezTo>
                  <a:pt x="21600" y="20638"/>
                  <a:pt x="21600" y="19996"/>
                  <a:pt x="21170" y="19568"/>
                </a:cubicBezTo>
                <a:close/>
                <a:moveTo>
                  <a:pt x="5373" y="3636"/>
                </a:moveTo>
                <a:lnTo>
                  <a:pt x="5373" y="5347"/>
                </a:lnTo>
                <a:lnTo>
                  <a:pt x="3654" y="5347"/>
                </a:lnTo>
                <a:close/>
                <a:moveTo>
                  <a:pt x="15045" y="19248"/>
                </a:moveTo>
                <a:lnTo>
                  <a:pt x="2149" y="19248"/>
                </a:lnTo>
                <a:lnTo>
                  <a:pt x="2149" y="7485"/>
                </a:lnTo>
                <a:lnTo>
                  <a:pt x="7522" y="7485"/>
                </a:lnTo>
                <a:lnTo>
                  <a:pt x="7522" y="2139"/>
                </a:lnTo>
                <a:lnTo>
                  <a:pt x="15045" y="2139"/>
                </a:lnTo>
                <a:lnTo>
                  <a:pt x="15045" y="7913"/>
                </a:lnTo>
                <a:cubicBezTo>
                  <a:pt x="14400" y="7699"/>
                  <a:pt x="13648" y="7485"/>
                  <a:pt x="12896" y="7485"/>
                </a:cubicBezTo>
                <a:cubicBezTo>
                  <a:pt x="9887" y="7485"/>
                  <a:pt x="7522" y="9838"/>
                  <a:pt x="7522" y="12832"/>
                </a:cubicBezTo>
                <a:cubicBezTo>
                  <a:pt x="7522" y="15826"/>
                  <a:pt x="9887" y="18178"/>
                  <a:pt x="12896" y="18178"/>
                </a:cubicBezTo>
                <a:cubicBezTo>
                  <a:pt x="13648" y="18178"/>
                  <a:pt x="14400" y="17964"/>
                  <a:pt x="15045" y="17751"/>
                </a:cubicBezTo>
                <a:close/>
                <a:moveTo>
                  <a:pt x="15260" y="14970"/>
                </a:moveTo>
                <a:cubicBezTo>
                  <a:pt x="14507" y="15719"/>
                  <a:pt x="13755" y="16040"/>
                  <a:pt x="12896" y="16040"/>
                </a:cubicBezTo>
                <a:cubicBezTo>
                  <a:pt x="11069" y="16040"/>
                  <a:pt x="9672" y="14650"/>
                  <a:pt x="9672" y="12832"/>
                </a:cubicBezTo>
                <a:cubicBezTo>
                  <a:pt x="9672" y="11014"/>
                  <a:pt x="11069" y="9624"/>
                  <a:pt x="12896" y="9624"/>
                </a:cubicBezTo>
                <a:cubicBezTo>
                  <a:pt x="14722" y="9624"/>
                  <a:pt x="16119" y="11014"/>
                  <a:pt x="16119" y="12832"/>
                </a:cubicBezTo>
                <a:cubicBezTo>
                  <a:pt x="16119" y="13687"/>
                  <a:pt x="15797" y="14436"/>
                  <a:pt x="15260" y="14970"/>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90" name="Graphic 375"/>
          <p:cNvSpPr/>
          <p:nvPr/>
        </p:nvSpPr>
        <p:spPr>
          <a:xfrm>
            <a:off x="13884312" y="8307691"/>
            <a:ext cx="621379" cy="621379"/>
          </a:xfrm>
          <a:custGeom>
            <a:avLst/>
            <a:gdLst/>
            <a:ahLst/>
            <a:cxnLst>
              <a:cxn ang="0">
                <a:pos x="wd2" y="hd2"/>
              </a:cxn>
              <a:cxn ang="5400000">
                <a:pos x="wd2" y="hd2"/>
              </a:cxn>
              <a:cxn ang="10800000">
                <a:pos x="wd2" y="hd2"/>
              </a:cxn>
              <a:cxn ang="16200000">
                <a:pos x="wd2" y="hd2"/>
              </a:cxn>
            </a:cxnLst>
            <a:rect l="0" t="0" r="r" b="b"/>
            <a:pathLst>
              <a:path w="21600" h="21600" extrusionOk="0">
                <a:moveTo>
                  <a:pt x="14472" y="14688"/>
                </a:moveTo>
                <a:lnTo>
                  <a:pt x="12960" y="16200"/>
                </a:lnTo>
                <a:lnTo>
                  <a:pt x="17280" y="20520"/>
                </a:lnTo>
                <a:lnTo>
                  <a:pt x="21600" y="16200"/>
                </a:lnTo>
                <a:lnTo>
                  <a:pt x="20088" y="14688"/>
                </a:lnTo>
                <a:lnTo>
                  <a:pt x="18360" y="16416"/>
                </a:lnTo>
                <a:lnTo>
                  <a:pt x="18360" y="15660"/>
                </a:lnTo>
                <a:cubicBezTo>
                  <a:pt x="18360" y="13392"/>
                  <a:pt x="17064" y="11340"/>
                  <a:pt x="15120" y="10368"/>
                </a:cubicBezTo>
                <a:lnTo>
                  <a:pt x="15120" y="0"/>
                </a:lnTo>
                <a:lnTo>
                  <a:pt x="6048" y="0"/>
                </a:lnTo>
                <a:lnTo>
                  <a:pt x="0" y="6048"/>
                </a:lnTo>
                <a:lnTo>
                  <a:pt x="0" y="19440"/>
                </a:lnTo>
                <a:lnTo>
                  <a:pt x="7884" y="19440"/>
                </a:lnTo>
                <a:cubicBezTo>
                  <a:pt x="8964" y="20736"/>
                  <a:pt x="10584" y="21600"/>
                  <a:pt x="12420" y="21600"/>
                </a:cubicBezTo>
                <a:lnTo>
                  <a:pt x="12960" y="21600"/>
                </a:lnTo>
                <a:lnTo>
                  <a:pt x="12960" y="19440"/>
                </a:lnTo>
                <a:lnTo>
                  <a:pt x="12420" y="19440"/>
                </a:lnTo>
                <a:cubicBezTo>
                  <a:pt x="10368" y="19440"/>
                  <a:pt x="8640" y="17712"/>
                  <a:pt x="8640" y="15660"/>
                </a:cubicBezTo>
                <a:cubicBezTo>
                  <a:pt x="8640" y="13608"/>
                  <a:pt x="10368" y="11880"/>
                  <a:pt x="12420" y="11880"/>
                </a:cubicBezTo>
                <a:cubicBezTo>
                  <a:pt x="14472" y="11880"/>
                  <a:pt x="16200" y="13608"/>
                  <a:pt x="16200" y="15660"/>
                </a:cubicBezTo>
                <a:lnTo>
                  <a:pt x="16200" y="16416"/>
                </a:lnTo>
                <a:close/>
                <a:moveTo>
                  <a:pt x="5400" y="3672"/>
                </a:moveTo>
                <a:lnTo>
                  <a:pt x="5400" y="5400"/>
                </a:lnTo>
                <a:lnTo>
                  <a:pt x="3672" y="5400"/>
                </a:lnTo>
                <a:close/>
                <a:moveTo>
                  <a:pt x="12960" y="9720"/>
                </a:moveTo>
                <a:cubicBezTo>
                  <a:pt x="12744" y="9720"/>
                  <a:pt x="12636" y="9720"/>
                  <a:pt x="12420" y="9720"/>
                </a:cubicBezTo>
                <a:cubicBezTo>
                  <a:pt x="9180" y="9720"/>
                  <a:pt x="6480" y="12420"/>
                  <a:pt x="6480" y="15660"/>
                </a:cubicBezTo>
                <a:cubicBezTo>
                  <a:pt x="6480" y="16200"/>
                  <a:pt x="6588" y="16740"/>
                  <a:pt x="6696" y="17280"/>
                </a:cubicBezTo>
                <a:lnTo>
                  <a:pt x="2160" y="17280"/>
                </a:lnTo>
                <a:lnTo>
                  <a:pt x="2160" y="7560"/>
                </a:lnTo>
                <a:lnTo>
                  <a:pt x="7560" y="7560"/>
                </a:lnTo>
                <a:lnTo>
                  <a:pt x="7560" y="2160"/>
                </a:lnTo>
                <a:lnTo>
                  <a:pt x="12960" y="216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91" name="Freeform 722"/>
          <p:cNvSpPr/>
          <p:nvPr/>
        </p:nvSpPr>
        <p:spPr>
          <a:xfrm>
            <a:off x="15219759" y="8307748"/>
            <a:ext cx="621110" cy="621507"/>
          </a:xfrm>
          <a:custGeom>
            <a:avLst/>
            <a:gdLst/>
            <a:ahLst/>
            <a:cxnLst>
              <a:cxn ang="0">
                <a:pos x="wd2" y="hd2"/>
              </a:cxn>
              <a:cxn ang="5400000">
                <a:pos x="wd2" y="hd2"/>
              </a:cxn>
              <a:cxn ang="10800000">
                <a:pos x="wd2" y="hd2"/>
              </a:cxn>
              <a:cxn ang="16200000">
                <a:pos x="wd2" y="hd2"/>
              </a:cxn>
            </a:cxnLst>
            <a:rect l="0" t="0" r="r" b="b"/>
            <a:pathLst>
              <a:path w="21600" h="21600" extrusionOk="0">
                <a:moveTo>
                  <a:pt x="6045" y="0"/>
                </a:moveTo>
                <a:lnTo>
                  <a:pt x="0" y="6041"/>
                </a:lnTo>
                <a:lnTo>
                  <a:pt x="0" y="21600"/>
                </a:lnTo>
                <a:lnTo>
                  <a:pt x="15127" y="21600"/>
                </a:lnTo>
                <a:cubicBezTo>
                  <a:pt x="18692" y="21600"/>
                  <a:pt x="21600" y="18680"/>
                  <a:pt x="21600" y="15117"/>
                </a:cubicBezTo>
                <a:cubicBezTo>
                  <a:pt x="21600" y="12310"/>
                  <a:pt x="19765" y="9937"/>
                  <a:pt x="17280" y="8966"/>
                </a:cubicBezTo>
                <a:lnTo>
                  <a:pt x="17280" y="0"/>
                </a:lnTo>
                <a:lnTo>
                  <a:pt x="6045" y="0"/>
                </a:lnTo>
                <a:close/>
                <a:moveTo>
                  <a:pt x="7563" y="2152"/>
                </a:moveTo>
                <a:lnTo>
                  <a:pt x="15127" y="2152"/>
                </a:lnTo>
                <a:lnTo>
                  <a:pt x="15127" y="8634"/>
                </a:lnTo>
                <a:cubicBezTo>
                  <a:pt x="11561" y="8634"/>
                  <a:pt x="8640" y="11554"/>
                  <a:pt x="8640" y="15117"/>
                </a:cubicBezTo>
                <a:cubicBezTo>
                  <a:pt x="8640" y="16737"/>
                  <a:pt x="9282" y="18247"/>
                  <a:pt x="10255" y="19434"/>
                </a:cubicBezTo>
                <a:lnTo>
                  <a:pt x="2153" y="19434"/>
                </a:lnTo>
                <a:lnTo>
                  <a:pt x="2153" y="7559"/>
                </a:lnTo>
                <a:lnTo>
                  <a:pt x="7563" y="7559"/>
                </a:lnTo>
                <a:lnTo>
                  <a:pt x="7563" y="2152"/>
                </a:lnTo>
                <a:close/>
                <a:moveTo>
                  <a:pt x="5397" y="3669"/>
                </a:moveTo>
                <a:lnTo>
                  <a:pt x="5397" y="5393"/>
                </a:lnTo>
                <a:lnTo>
                  <a:pt x="3671" y="5393"/>
                </a:lnTo>
                <a:lnTo>
                  <a:pt x="5397" y="3669"/>
                </a:lnTo>
                <a:close/>
                <a:moveTo>
                  <a:pt x="15127" y="10800"/>
                </a:moveTo>
                <a:cubicBezTo>
                  <a:pt x="17504" y="10800"/>
                  <a:pt x="19447" y="12742"/>
                  <a:pt x="19447" y="15117"/>
                </a:cubicBezTo>
                <a:cubicBezTo>
                  <a:pt x="19447" y="17493"/>
                  <a:pt x="17504" y="19435"/>
                  <a:pt x="15127" y="19434"/>
                </a:cubicBezTo>
                <a:cubicBezTo>
                  <a:pt x="12750" y="19434"/>
                  <a:pt x="10807" y="17493"/>
                  <a:pt x="10807" y="15117"/>
                </a:cubicBezTo>
                <a:cubicBezTo>
                  <a:pt x="10807" y="12742"/>
                  <a:pt x="12750" y="10800"/>
                  <a:pt x="15127" y="10800"/>
                </a:cubicBezTo>
                <a:close/>
                <a:moveTo>
                  <a:pt x="11883" y="14041"/>
                </a:moveTo>
                <a:lnTo>
                  <a:pt x="11883" y="16193"/>
                </a:lnTo>
                <a:lnTo>
                  <a:pt x="18370" y="16193"/>
                </a:lnTo>
                <a:lnTo>
                  <a:pt x="18370" y="14041"/>
                </a:lnTo>
                <a:lnTo>
                  <a:pt x="11883" y="14041"/>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92" name="Freeform 725"/>
          <p:cNvSpPr/>
          <p:nvPr/>
        </p:nvSpPr>
        <p:spPr>
          <a:xfrm>
            <a:off x="16554846" y="8307748"/>
            <a:ext cx="621508" cy="621507"/>
          </a:xfrm>
          <a:custGeom>
            <a:avLst/>
            <a:gdLst/>
            <a:ahLst/>
            <a:cxnLst>
              <a:cxn ang="0">
                <a:pos x="wd2" y="hd2"/>
              </a:cxn>
              <a:cxn ang="5400000">
                <a:pos x="wd2" y="hd2"/>
              </a:cxn>
              <a:cxn ang="10800000">
                <a:pos x="wd2" y="hd2"/>
              </a:cxn>
              <a:cxn ang="16200000">
                <a:pos x="wd2" y="hd2"/>
              </a:cxn>
            </a:cxnLst>
            <a:rect l="0" t="0" r="r" b="b"/>
            <a:pathLst>
              <a:path w="21600" h="21600" extrusionOk="0">
                <a:moveTo>
                  <a:pt x="6055" y="0"/>
                </a:moveTo>
                <a:lnTo>
                  <a:pt x="0" y="6041"/>
                </a:lnTo>
                <a:lnTo>
                  <a:pt x="0" y="21600"/>
                </a:lnTo>
                <a:lnTo>
                  <a:pt x="15117" y="21600"/>
                </a:lnTo>
                <a:cubicBezTo>
                  <a:pt x="18680" y="21600"/>
                  <a:pt x="21600" y="18680"/>
                  <a:pt x="21600" y="15117"/>
                </a:cubicBezTo>
                <a:cubicBezTo>
                  <a:pt x="21600" y="12310"/>
                  <a:pt x="19766" y="9937"/>
                  <a:pt x="17283" y="8966"/>
                </a:cubicBezTo>
                <a:lnTo>
                  <a:pt x="17283" y="0"/>
                </a:lnTo>
                <a:lnTo>
                  <a:pt x="6055" y="0"/>
                </a:lnTo>
                <a:close/>
                <a:moveTo>
                  <a:pt x="7559" y="2152"/>
                </a:moveTo>
                <a:lnTo>
                  <a:pt x="15117" y="2152"/>
                </a:lnTo>
                <a:lnTo>
                  <a:pt x="15117" y="8634"/>
                </a:lnTo>
                <a:cubicBezTo>
                  <a:pt x="11554" y="8634"/>
                  <a:pt x="8648" y="11554"/>
                  <a:pt x="8648" y="15117"/>
                </a:cubicBezTo>
                <a:cubicBezTo>
                  <a:pt x="8648" y="16737"/>
                  <a:pt x="9290" y="18247"/>
                  <a:pt x="10262" y="19434"/>
                </a:cubicBezTo>
                <a:lnTo>
                  <a:pt x="2166" y="19434"/>
                </a:lnTo>
                <a:lnTo>
                  <a:pt x="2166" y="7559"/>
                </a:lnTo>
                <a:lnTo>
                  <a:pt x="7559" y="7559"/>
                </a:lnTo>
                <a:lnTo>
                  <a:pt x="7559" y="2152"/>
                </a:lnTo>
                <a:close/>
                <a:moveTo>
                  <a:pt x="5407" y="3669"/>
                </a:moveTo>
                <a:lnTo>
                  <a:pt x="5407" y="5393"/>
                </a:lnTo>
                <a:lnTo>
                  <a:pt x="3683" y="5393"/>
                </a:lnTo>
                <a:lnTo>
                  <a:pt x="5407" y="3669"/>
                </a:lnTo>
                <a:close/>
                <a:moveTo>
                  <a:pt x="15117" y="10800"/>
                </a:moveTo>
                <a:cubicBezTo>
                  <a:pt x="17493" y="10800"/>
                  <a:pt x="19435" y="12742"/>
                  <a:pt x="19434" y="15117"/>
                </a:cubicBezTo>
                <a:cubicBezTo>
                  <a:pt x="19434" y="17493"/>
                  <a:pt x="17493" y="19435"/>
                  <a:pt x="15117" y="19434"/>
                </a:cubicBezTo>
                <a:cubicBezTo>
                  <a:pt x="12742" y="19434"/>
                  <a:pt x="10800" y="17493"/>
                  <a:pt x="10800" y="15117"/>
                </a:cubicBezTo>
                <a:cubicBezTo>
                  <a:pt x="10800" y="12742"/>
                  <a:pt x="12742" y="10800"/>
                  <a:pt x="15117" y="10800"/>
                </a:cubicBezTo>
                <a:close/>
                <a:moveTo>
                  <a:pt x="14041" y="11876"/>
                </a:moveTo>
                <a:lnTo>
                  <a:pt x="14041" y="14041"/>
                </a:lnTo>
                <a:lnTo>
                  <a:pt x="11876" y="14041"/>
                </a:lnTo>
                <a:lnTo>
                  <a:pt x="11876" y="16193"/>
                </a:lnTo>
                <a:lnTo>
                  <a:pt x="14041" y="16193"/>
                </a:lnTo>
                <a:lnTo>
                  <a:pt x="14041" y="18359"/>
                </a:lnTo>
                <a:lnTo>
                  <a:pt x="16207" y="18359"/>
                </a:lnTo>
                <a:lnTo>
                  <a:pt x="16207" y="16193"/>
                </a:lnTo>
                <a:lnTo>
                  <a:pt x="18359" y="16193"/>
                </a:lnTo>
                <a:lnTo>
                  <a:pt x="18359" y="14041"/>
                </a:lnTo>
                <a:lnTo>
                  <a:pt x="16207" y="14041"/>
                </a:lnTo>
                <a:lnTo>
                  <a:pt x="16207" y="11876"/>
                </a:lnTo>
                <a:lnTo>
                  <a:pt x="14041" y="11876"/>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93" name="Graphic 381"/>
          <p:cNvSpPr/>
          <p:nvPr/>
        </p:nvSpPr>
        <p:spPr>
          <a:xfrm>
            <a:off x="17890315" y="8307691"/>
            <a:ext cx="621380" cy="621379"/>
          </a:xfrm>
          <a:custGeom>
            <a:avLst/>
            <a:gdLst/>
            <a:ahLst/>
            <a:cxnLst>
              <a:cxn ang="0">
                <a:pos x="wd2" y="hd2"/>
              </a:cxn>
              <a:cxn ang="5400000">
                <a:pos x="wd2" y="hd2"/>
              </a:cxn>
              <a:cxn ang="10800000">
                <a:pos x="wd2" y="hd2"/>
              </a:cxn>
              <a:cxn ang="16200000">
                <a:pos x="wd2" y="hd2"/>
              </a:cxn>
            </a:cxnLst>
            <a:rect l="0" t="0" r="r" b="b"/>
            <a:pathLst>
              <a:path w="21600" h="21600" extrusionOk="0">
                <a:moveTo>
                  <a:pt x="20520" y="13284"/>
                </a:moveTo>
                <a:lnTo>
                  <a:pt x="20520" y="11880"/>
                </a:lnTo>
                <a:cubicBezTo>
                  <a:pt x="20520" y="9504"/>
                  <a:pt x="18576" y="7560"/>
                  <a:pt x="16200" y="7560"/>
                </a:cubicBezTo>
                <a:cubicBezTo>
                  <a:pt x="15876" y="7560"/>
                  <a:pt x="15444" y="7668"/>
                  <a:pt x="15120" y="7668"/>
                </a:cubicBezTo>
                <a:lnTo>
                  <a:pt x="15120" y="0"/>
                </a:lnTo>
                <a:lnTo>
                  <a:pt x="6048" y="0"/>
                </a:lnTo>
                <a:lnTo>
                  <a:pt x="0" y="6048"/>
                </a:lnTo>
                <a:lnTo>
                  <a:pt x="0" y="19440"/>
                </a:lnTo>
                <a:lnTo>
                  <a:pt x="10800" y="19440"/>
                </a:lnTo>
                <a:cubicBezTo>
                  <a:pt x="10800" y="20628"/>
                  <a:pt x="11772" y="21600"/>
                  <a:pt x="12960" y="21600"/>
                </a:cubicBezTo>
                <a:lnTo>
                  <a:pt x="19440" y="21600"/>
                </a:lnTo>
                <a:cubicBezTo>
                  <a:pt x="20628" y="21600"/>
                  <a:pt x="21600" y="20628"/>
                  <a:pt x="21600" y="19440"/>
                </a:cubicBezTo>
                <a:lnTo>
                  <a:pt x="21600" y="15120"/>
                </a:lnTo>
                <a:cubicBezTo>
                  <a:pt x="21600" y="14364"/>
                  <a:pt x="21168" y="13608"/>
                  <a:pt x="20520" y="13284"/>
                </a:cubicBezTo>
                <a:close/>
                <a:moveTo>
                  <a:pt x="14040" y="11880"/>
                </a:moveTo>
                <a:cubicBezTo>
                  <a:pt x="14040" y="10692"/>
                  <a:pt x="15012" y="9720"/>
                  <a:pt x="16200" y="9720"/>
                </a:cubicBezTo>
                <a:cubicBezTo>
                  <a:pt x="17388" y="9720"/>
                  <a:pt x="18360" y="10692"/>
                  <a:pt x="18360" y="11880"/>
                </a:cubicBezTo>
                <a:lnTo>
                  <a:pt x="18360" y="12960"/>
                </a:lnTo>
                <a:lnTo>
                  <a:pt x="14040" y="12960"/>
                </a:lnTo>
                <a:close/>
                <a:moveTo>
                  <a:pt x="5400" y="3672"/>
                </a:moveTo>
                <a:lnTo>
                  <a:pt x="5400" y="5400"/>
                </a:lnTo>
                <a:lnTo>
                  <a:pt x="3672" y="5400"/>
                </a:lnTo>
                <a:close/>
                <a:moveTo>
                  <a:pt x="11880" y="11880"/>
                </a:moveTo>
                <a:lnTo>
                  <a:pt x="11880" y="13284"/>
                </a:lnTo>
                <a:cubicBezTo>
                  <a:pt x="11232" y="13608"/>
                  <a:pt x="10800" y="14364"/>
                  <a:pt x="10800" y="15120"/>
                </a:cubicBezTo>
                <a:lnTo>
                  <a:pt x="10800" y="17280"/>
                </a:lnTo>
                <a:lnTo>
                  <a:pt x="2160" y="17280"/>
                </a:lnTo>
                <a:lnTo>
                  <a:pt x="2160" y="7560"/>
                </a:lnTo>
                <a:lnTo>
                  <a:pt x="7560" y="7560"/>
                </a:lnTo>
                <a:lnTo>
                  <a:pt x="7560" y="2160"/>
                </a:lnTo>
                <a:lnTo>
                  <a:pt x="12960" y="2160"/>
                </a:lnTo>
                <a:lnTo>
                  <a:pt x="12960" y="9072"/>
                </a:lnTo>
                <a:cubicBezTo>
                  <a:pt x="12312" y="9828"/>
                  <a:pt x="11880" y="10800"/>
                  <a:pt x="11880" y="11880"/>
                </a:cubicBezTo>
                <a:close/>
                <a:moveTo>
                  <a:pt x="19440" y="19440"/>
                </a:moveTo>
                <a:lnTo>
                  <a:pt x="12960" y="19440"/>
                </a:lnTo>
                <a:lnTo>
                  <a:pt x="12960" y="15120"/>
                </a:lnTo>
                <a:lnTo>
                  <a:pt x="19440" y="1512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94" name="Freeform 729"/>
          <p:cNvSpPr/>
          <p:nvPr/>
        </p:nvSpPr>
        <p:spPr>
          <a:xfrm>
            <a:off x="19225815" y="8307748"/>
            <a:ext cx="621111" cy="621507"/>
          </a:xfrm>
          <a:custGeom>
            <a:avLst/>
            <a:gdLst/>
            <a:ahLst/>
            <a:cxnLst>
              <a:cxn ang="0">
                <a:pos x="wd2" y="hd2"/>
              </a:cxn>
              <a:cxn ang="5400000">
                <a:pos x="wd2" y="hd2"/>
              </a:cxn>
              <a:cxn ang="10800000">
                <a:pos x="wd2" y="hd2"/>
              </a:cxn>
              <a:cxn ang="16200000">
                <a:pos x="wd2" y="hd2"/>
              </a:cxn>
            </a:cxnLst>
            <a:rect l="0" t="0" r="r" b="b"/>
            <a:pathLst>
              <a:path w="21600" h="21600" extrusionOk="0">
                <a:moveTo>
                  <a:pt x="1077" y="0"/>
                </a:moveTo>
                <a:cubicBezTo>
                  <a:pt x="428" y="0"/>
                  <a:pt x="0" y="428"/>
                  <a:pt x="0" y="1076"/>
                </a:cubicBezTo>
                <a:lnTo>
                  <a:pt x="0" y="14041"/>
                </a:lnTo>
                <a:cubicBezTo>
                  <a:pt x="0" y="14689"/>
                  <a:pt x="428" y="15117"/>
                  <a:pt x="1077" y="15117"/>
                </a:cubicBezTo>
                <a:lnTo>
                  <a:pt x="1298" y="15117"/>
                </a:lnTo>
                <a:cubicBezTo>
                  <a:pt x="1730" y="16413"/>
                  <a:pt x="2915" y="17269"/>
                  <a:pt x="4320" y="17269"/>
                </a:cubicBezTo>
                <a:cubicBezTo>
                  <a:pt x="5725" y="17269"/>
                  <a:pt x="6910" y="16413"/>
                  <a:pt x="7343" y="15117"/>
                </a:cubicBezTo>
                <a:lnTo>
                  <a:pt x="7771" y="15117"/>
                </a:lnTo>
                <a:cubicBezTo>
                  <a:pt x="8203" y="16413"/>
                  <a:pt x="9389" y="17269"/>
                  <a:pt x="10793" y="17269"/>
                </a:cubicBezTo>
                <a:cubicBezTo>
                  <a:pt x="12198" y="17269"/>
                  <a:pt x="13397" y="16413"/>
                  <a:pt x="13829" y="15117"/>
                </a:cubicBezTo>
                <a:lnTo>
                  <a:pt x="14257" y="15117"/>
                </a:lnTo>
                <a:cubicBezTo>
                  <a:pt x="14690" y="16413"/>
                  <a:pt x="15875" y="17269"/>
                  <a:pt x="17280" y="17269"/>
                </a:cubicBezTo>
                <a:cubicBezTo>
                  <a:pt x="18684" y="17269"/>
                  <a:pt x="19870" y="16413"/>
                  <a:pt x="20302" y="15117"/>
                </a:cubicBezTo>
                <a:lnTo>
                  <a:pt x="20523" y="15117"/>
                </a:lnTo>
                <a:cubicBezTo>
                  <a:pt x="21172" y="15117"/>
                  <a:pt x="21600" y="14689"/>
                  <a:pt x="21600" y="14041"/>
                </a:cubicBezTo>
                <a:lnTo>
                  <a:pt x="21600" y="1076"/>
                </a:lnTo>
                <a:cubicBezTo>
                  <a:pt x="21600" y="428"/>
                  <a:pt x="21172" y="0"/>
                  <a:pt x="20523" y="0"/>
                </a:cubicBezTo>
                <a:lnTo>
                  <a:pt x="1077" y="0"/>
                </a:lnTo>
                <a:close/>
                <a:moveTo>
                  <a:pt x="17280" y="17269"/>
                </a:moveTo>
                <a:cubicBezTo>
                  <a:pt x="15983" y="17269"/>
                  <a:pt x="14793" y="17814"/>
                  <a:pt x="14037" y="18786"/>
                </a:cubicBezTo>
                <a:cubicBezTo>
                  <a:pt x="13280" y="17922"/>
                  <a:pt x="12089" y="17269"/>
                  <a:pt x="10793" y="17269"/>
                </a:cubicBezTo>
                <a:cubicBezTo>
                  <a:pt x="9497" y="17269"/>
                  <a:pt x="8320" y="17814"/>
                  <a:pt x="7563" y="18786"/>
                </a:cubicBezTo>
                <a:cubicBezTo>
                  <a:pt x="6807" y="17814"/>
                  <a:pt x="5617" y="17269"/>
                  <a:pt x="4320" y="17269"/>
                </a:cubicBezTo>
                <a:cubicBezTo>
                  <a:pt x="1943" y="17269"/>
                  <a:pt x="0" y="19225"/>
                  <a:pt x="0" y="21600"/>
                </a:cubicBezTo>
                <a:lnTo>
                  <a:pt x="2153" y="21600"/>
                </a:lnTo>
                <a:cubicBezTo>
                  <a:pt x="2153" y="20412"/>
                  <a:pt x="3131" y="19435"/>
                  <a:pt x="4320" y="19434"/>
                </a:cubicBezTo>
                <a:cubicBezTo>
                  <a:pt x="5509" y="19434"/>
                  <a:pt x="6473" y="20412"/>
                  <a:pt x="6473" y="21600"/>
                </a:cubicBezTo>
                <a:lnTo>
                  <a:pt x="8640" y="21600"/>
                </a:lnTo>
                <a:cubicBezTo>
                  <a:pt x="8640" y="20412"/>
                  <a:pt x="9604" y="19435"/>
                  <a:pt x="10793" y="19434"/>
                </a:cubicBezTo>
                <a:cubicBezTo>
                  <a:pt x="11982" y="19434"/>
                  <a:pt x="12960" y="20412"/>
                  <a:pt x="12960" y="21600"/>
                </a:cubicBezTo>
                <a:lnTo>
                  <a:pt x="15127" y="21600"/>
                </a:lnTo>
                <a:cubicBezTo>
                  <a:pt x="15127" y="20412"/>
                  <a:pt x="16091" y="19435"/>
                  <a:pt x="17280" y="19434"/>
                </a:cubicBezTo>
                <a:cubicBezTo>
                  <a:pt x="18468" y="19434"/>
                  <a:pt x="19447" y="20412"/>
                  <a:pt x="19447" y="21600"/>
                </a:cubicBezTo>
                <a:lnTo>
                  <a:pt x="21600" y="21600"/>
                </a:lnTo>
                <a:cubicBezTo>
                  <a:pt x="21600" y="19225"/>
                  <a:pt x="19657" y="17269"/>
                  <a:pt x="17280" y="17269"/>
                </a:cubicBezTo>
                <a:close/>
                <a:moveTo>
                  <a:pt x="2153" y="2152"/>
                </a:moveTo>
                <a:lnTo>
                  <a:pt x="19447" y="2152"/>
                </a:lnTo>
                <a:lnTo>
                  <a:pt x="19447" y="11655"/>
                </a:lnTo>
                <a:cubicBezTo>
                  <a:pt x="18907" y="11115"/>
                  <a:pt x="18144" y="10800"/>
                  <a:pt x="17280" y="10800"/>
                </a:cubicBezTo>
                <a:cubicBezTo>
                  <a:pt x="15875" y="10800"/>
                  <a:pt x="14690" y="11656"/>
                  <a:pt x="14257" y="12952"/>
                </a:cubicBezTo>
                <a:lnTo>
                  <a:pt x="13829" y="12952"/>
                </a:lnTo>
                <a:cubicBezTo>
                  <a:pt x="13397" y="11656"/>
                  <a:pt x="12198" y="10800"/>
                  <a:pt x="10793" y="10800"/>
                </a:cubicBezTo>
                <a:cubicBezTo>
                  <a:pt x="9388" y="10800"/>
                  <a:pt x="8203" y="11656"/>
                  <a:pt x="7771" y="12952"/>
                </a:cubicBezTo>
                <a:lnTo>
                  <a:pt x="7343" y="12952"/>
                </a:lnTo>
                <a:cubicBezTo>
                  <a:pt x="6910" y="11656"/>
                  <a:pt x="5725" y="10800"/>
                  <a:pt x="4320" y="10800"/>
                </a:cubicBezTo>
                <a:cubicBezTo>
                  <a:pt x="3456" y="10800"/>
                  <a:pt x="2694" y="11115"/>
                  <a:pt x="2153" y="11655"/>
                </a:cubicBezTo>
                <a:lnTo>
                  <a:pt x="2153" y="2152"/>
                </a:lnTo>
                <a:close/>
                <a:moveTo>
                  <a:pt x="4320" y="12952"/>
                </a:moveTo>
                <a:cubicBezTo>
                  <a:pt x="4968" y="12952"/>
                  <a:pt x="5397" y="13394"/>
                  <a:pt x="5397" y="14041"/>
                </a:cubicBezTo>
                <a:cubicBezTo>
                  <a:pt x="5397" y="14689"/>
                  <a:pt x="4968" y="15117"/>
                  <a:pt x="4320" y="15117"/>
                </a:cubicBezTo>
                <a:cubicBezTo>
                  <a:pt x="3672" y="15117"/>
                  <a:pt x="3230" y="14689"/>
                  <a:pt x="3230" y="14041"/>
                </a:cubicBezTo>
                <a:cubicBezTo>
                  <a:pt x="3230" y="13394"/>
                  <a:pt x="3672" y="12952"/>
                  <a:pt x="4320" y="12952"/>
                </a:cubicBezTo>
                <a:close/>
                <a:moveTo>
                  <a:pt x="10793" y="12952"/>
                </a:moveTo>
                <a:cubicBezTo>
                  <a:pt x="11441" y="12952"/>
                  <a:pt x="11883" y="13394"/>
                  <a:pt x="11883" y="14041"/>
                </a:cubicBezTo>
                <a:cubicBezTo>
                  <a:pt x="11883" y="14689"/>
                  <a:pt x="11441" y="15117"/>
                  <a:pt x="10793" y="15117"/>
                </a:cubicBezTo>
                <a:cubicBezTo>
                  <a:pt x="10145" y="15117"/>
                  <a:pt x="9717" y="14689"/>
                  <a:pt x="9717" y="14041"/>
                </a:cubicBezTo>
                <a:cubicBezTo>
                  <a:pt x="9717" y="13394"/>
                  <a:pt x="10145" y="12952"/>
                  <a:pt x="10793" y="12952"/>
                </a:cubicBezTo>
                <a:close/>
                <a:moveTo>
                  <a:pt x="17280" y="12952"/>
                </a:moveTo>
                <a:cubicBezTo>
                  <a:pt x="17928" y="12952"/>
                  <a:pt x="18356" y="13394"/>
                  <a:pt x="18356" y="14041"/>
                </a:cubicBezTo>
                <a:cubicBezTo>
                  <a:pt x="18356" y="14689"/>
                  <a:pt x="17928" y="15117"/>
                  <a:pt x="17280" y="15117"/>
                </a:cubicBezTo>
                <a:cubicBezTo>
                  <a:pt x="16632" y="15117"/>
                  <a:pt x="16203" y="14689"/>
                  <a:pt x="16203" y="14041"/>
                </a:cubicBezTo>
                <a:cubicBezTo>
                  <a:pt x="16203" y="13394"/>
                  <a:pt x="16632" y="12952"/>
                  <a:pt x="17280" y="12952"/>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95" name="Freeform 732"/>
          <p:cNvSpPr/>
          <p:nvPr/>
        </p:nvSpPr>
        <p:spPr>
          <a:xfrm>
            <a:off x="20560903" y="8307748"/>
            <a:ext cx="621507" cy="621507"/>
          </a:xfrm>
          <a:custGeom>
            <a:avLst/>
            <a:gdLst/>
            <a:ahLst/>
            <a:cxnLst>
              <a:cxn ang="0">
                <a:pos x="wd2" y="hd2"/>
              </a:cxn>
              <a:cxn ang="5400000">
                <a:pos x="wd2" y="hd2"/>
              </a:cxn>
              <a:cxn ang="10800000">
                <a:pos x="wd2" y="hd2"/>
              </a:cxn>
              <a:cxn ang="16200000">
                <a:pos x="wd2" y="hd2"/>
              </a:cxn>
            </a:cxnLst>
            <a:rect l="0" t="0" r="r" b="b"/>
            <a:pathLst>
              <a:path w="21600" h="21600" extrusionOk="0">
                <a:moveTo>
                  <a:pt x="2166" y="0"/>
                </a:moveTo>
                <a:cubicBezTo>
                  <a:pt x="978" y="0"/>
                  <a:pt x="0" y="964"/>
                  <a:pt x="0" y="2152"/>
                </a:cubicBezTo>
                <a:lnTo>
                  <a:pt x="0" y="19434"/>
                </a:lnTo>
                <a:cubicBezTo>
                  <a:pt x="0" y="20622"/>
                  <a:pt x="978" y="21600"/>
                  <a:pt x="2166" y="21600"/>
                </a:cubicBezTo>
                <a:lnTo>
                  <a:pt x="19434" y="21600"/>
                </a:lnTo>
                <a:cubicBezTo>
                  <a:pt x="20622" y="21600"/>
                  <a:pt x="21600" y="20622"/>
                  <a:pt x="21600" y="19434"/>
                </a:cubicBezTo>
                <a:lnTo>
                  <a:pt x="21600" y="2152"/>
                </a:lnTo>
                <a:cubicBezTo>
                  <a:pt x="21600" y="964"/>
                  <a:pt x="20622" y="0"/>
                  <a:pt x="19434" y="0"/>
                </a:cubicBezTo>
                <a:lnTo>
                  <a:pt x="2166" y="0"/>
                </a:lnTo>
                <a:close/>
                <a:moveTo>
                  <a:pt x="2166" y="2152"/>
                </a:moveTo>
                <a:lnTo>
                  <a:pt x="19434" y="2152"/>
                </a:lnTo>
                <a:lnTo>
                  <a:pt x="19434" y="6483"/>
                </a:lnTo>
                <a:lnTo>
                  <a:pt x="2166" y="6483"/>
                </a:lnTo>
                <a:lnTo>
                  <a:pt x="2166" y="2152"/>
                </a:lnTo>
                <a:close/>
                <a:moveTo>
                  <a:pt x="4317" y="3241"/>
                </a:moveTo>
                <a:lnTo>
                  <a:pt x="4317" y="5393"/>
                </a:lnTo>
                <a:lnTo>
                  <a:pt x="6483" y="5393"/>
                </a:lnTo>
                <a:lnTo>
                  <a:pt x="6483" y="3241"/>
                </a:lnTo>
                <a:lnTo>
                  <a:pt x="4317" y="3241"/>
                </a:lnTo>
                <a:close/>
                <a:moveTo>
                  <a:pt x="15117" y="3241"/>
                </a:moveTo>
                <a:lnTo>
                  <a:pt x="15117" y="5393"/>
                </a:lnTo>
                <a:lnTo>
                  <a:pt x="17283" y="5393"/>
                </a:lnTo>
                <a:lnTo>
                  <a:pt x="17283" y="3241"/>
                </a:lnTo>
                <a:lnTo>
                  <a:pt x="15117" y="3241"/>
                </a:lnTo>
                <a:close/>
                <a:moveTo>
                  <a:pt x="2166" y="8634"/>
                </a:moveTo>
                <a:lnTo>
                  <a:pt x="19434" y="8634"/>
                </a:lnTo>
                <a:lnTo>
                  <a:pt x="19434" y="19434"/>
                </a:lnTo>
                <a:lnTo>
                  <a:pt x="2166" y="19434"/>
                </a:lnTo>
                <a:lnTo>
                  <a:pt x="2166" y="8634"/>
                </a:lnTo>
                <a:close/>
                <a:moveTo>
                  <a:pt x="6483" y="10800"/>
                </a:moveTo>
                <a:lnTo>
                  <a:pt x="6483" y="12952"/>
                </a:lnTo>
                <a:lnTo>
                  <a:pt x="4317" y="12952"/>
                </a:lnTo>
                <a:lnTo>
                  <a:pt x="4317" y="15117"/>
                </a:lnTo>
                <a:lnTo>
                  <a:pt x="6483" y="15117"/>
                </a:lnTo>
                <a:lnTo>
                  <a:pt x="6483" y="17269"/>
                </a:lnTo>
                <a:lnTo>
                  <a:pt x="8634" y="17269"/>
                </a:lnTo>
                <a:lnTo>
                  <a:pt x="8634" y="15117"/>
                </a:lnTo>
                <a:lnTo>
                  <a:pt x="10800" y="15117"/>
                </a:lnTo>
                <a:lnTo>
                  <a:pt x="10800" y="12952"/>
                </a:lnTo>
                <a:lnTo>
                  <a:pt x="8634" y="12952"/>
                </a:lnTo>
                <a:lnTo>
                  <a:pt x="8634" y="10800"/>
                </a:lnTo>
                <a:lnTo>
                  <a:pt x="6483" y="10800"/>
                </a:lnTo>
                <a:close/>
                <a:moveTo>
                  <a:pt x="14041" y="10800"/>
                </a:moveTo>
                <a:lnTo>
                  <a:pt x="14041" y="12952"/>
                </a:lnTo>
                <a:lnTo>
                  <a:pt x="15117" y="12952"/>
                </a:lnTo>
                <a:lnTo>
                  <a:pt x="15117" y="17269"/>
                </a:lnTo>
                <a:lnTo>
                  <a:pt x="17283" y="17269"/>
                </a:lnTo>
                <a:lnTo>
                  <a:pt x="17283" y="10800"/>
                </a:lnTo>
                <a:lnTo>
                  <a:pt x="14041" y="1080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96" name="Freeform 828"/>
          <p:cNvSpPr/>
          <p:nvPr/>
        </p:nvSpPr>
        <p:spPr>
          <a:xfrm>
            <a:off x="21927343" y="8307748"/>
            <a:ext cx="559198" cy="621507"/>
          </a:xfrm>
          <a:custGeom>
            <a:avLst/>
            <a:gdLst/>
            <a:ahLst/>
            <a:cxnLst>
              <a:cxn ang="0">
                <a:pos x="wd2" y="hd2"/>
              </a:cxn>
              <a:cxn ang="5400000">
                <a:pos x="wd2" y="hd2"/>
              </a:cxn>
              <a:cxn ang="10800000">
                <a:pos x="wd2" y="hd2"/>
              </a:cxn>
              <a:cxn ang="16200000">
                <a:pos x="wd2" y="hd2"/>
              </a:cxn>
            </a:cxnLst>
            <a:rect l="0" t="0" r="r" b="b"/>
            <a:pathLst>
              <a:path w="21600" h="21600" extrusionOk="0">
                <a:moveTo>
                  <a:pt x="3603" y="0"/>
                </a:moveTo>
                <a:cubicBezTo>
                  <a:pt x="1562" y="0"/>
                  <a:pt x="0" y="1406"/>
                  <a:pt x="0" y="3241"/>
                </a:cubicBezTo>
                <a:lnTo>
                  <a:pt x="0" y="18359"/>
                </a:lnTo>
                <a:cubicBezTo>
                  <a:pt x="0" y="20194"/>
                  <a:pt x="1563" y="21600"/>
                  <a:pt x="3603" y="21600"/>
                </a:cubicBezTo>
                <a:lnTo>
                  <a:pt x="21600" y="21600"/>
                </a:lnTo>
                <a:lnTo>
                  <a:pt x="21600" y="0"/>
                </a:lnTo>
                <a:lnTo>
                  <a:pt x="3603" y="0"/>
                </a:lnTo>
                <a:close/>
                <a:moveTo>
                  <a:pt x="3603" y="2152"/>
                </a:moveTo>
                <a:lnTo>
                  <a:pt x="4798" y="2152"/>
                </a:lnTo>
                <a:lnTo>
                  <a:pt x="4798" y="19434"/>
                </a:lnTo>
                <a:lnTo>
                  <a:pt x="3603" y="19434"/>
                </a:lnTo>
                <a:cubicBezTo>
                  <a:pt x="2882" y="19434"/>
                  <a:pt x="2407" y="19006"/>
                  <a:pt x="2407" y="18359"/>
                </a:cubicBezTo>
                <a:lnTo>
                  <a:pt x="2407" y="3241"/>
                </a:lnTo>
                <a:cubicBezTo>
                  <a:pt x="2407" y="2594"/>
                  <a:pt x="2882" y="2152"/>
                  <a:pt x="3603" y="2152"/>
                </a:cubicBezTo>
                <a:close/>
                <a:moveTo>
                  <a:pt x="7205" y="2152"/>
                </a:moveTo>
                <a:lnTo>
                  <a:pt x="19209" y="2152"/>
                </a:lnTo>
                <a:lnTo>
                  <a:pt x="19209" y="19434"/>
                </a:lnTo>
                <a:lnTo>
                  <a:pt x="7205" y="19434"/>
                </a:lnTo>
                <a:lnTo>
                  <a:pt x="7205" y="2152"/>
                </a:lnTo>
                <a:close/>
                <a:moveTo>
                  <a:pt x="15115" y="7338"/>
                </a:moveTo>
                <a:lnTo>
                  <a:pt x="12356" y="9821"/>
                </a:lnTo>
                <a:lnTo>
                  <a:pt x="11283" y="8855"/>
                </a:lnTo>
                <a:lnTo>
                  <a:pt x="9597" y="10359"/>
                </a:lnTo>
                <a:lnTo>
                  <a:pt x="12356" y="12952"/>
                </a:lnTo>
                <a:lnTo>
                  <a:pt x="16802" y="8855"/>
                </a:lnTo>
                <a:lnTo>
                  <a:pt x="15115" y="7338"/>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97" name="Freeform 584"/>
          <p:cNvSpPr/>
          <p:nvPr/>
        </p:nvSpPr>
        <p:spPr>
          <a:xfrm>
            <a:off x="1866503" y="9481166"/>
            <a:ext cx="621110" cy="621110"/>
          </a:xfrm>
          <a:custGeom>
            <a:avLst/>
            <a:gdLst/>
            <a:ahLst/>
            <a:cxnLst>
              <a:cxn ang="0">
                <a:pos x="wd2" y="hd2"/>
              </a:cxn>
              <a:cxn ang="5400000">
                <a:pos x="wd2" y="hd2"/>
              </a:cxn>
              <a:cxn ang="10800000">
                <a:pos x="wd2" y="hd2"/>
              </a:cxn>
              <a:cxn ang="16200000">
                <a:pos x="wd2" y="hd2"/>
              </a:cxn>
            </a:cxnLst>
            <a:rect l="0" t="0" r="r" b="b"/>
            <a:pathLst>
              <a:path w="21600" h="21600" extrusionOk="0">
                <a:moveTo>
                  <a:pt x="11331" y="0"/>
                </a:moveTo>
                <a:cubicBezTo>
                  <a:pt x="9495" y="0"/>
                  <a:pt x="7659" y="746"/>
                  <a:pt x="6363" y="2043"/>
                </a:cubicBezTo>
                <a:cubicBezTo>
                  <a:pt x="5174" y="3231"/>
                  <a:pt x="4428" y="4852"/>
                  <a:pt x="4320" y="6473"/>
                </a:cubicBezTo>
                <a:cubicBezTo>
                  <a:pt x="1943" y="6473"/>
                  <a:pt x="0" y="8430"/>
                  <a:pt x="0" y="10807"/>
                </a:cubicBezTo>
                <a:cubicBezTo>
                  <a:pt x="0" y="13184"/>
                  <a:pt x="1943" y="15127"/>
                  <a:pt x="4320" y="15127"/>
                </a:cubicBezTo>
                <a:lnTo>
                  <a:pt x="5397" y="15127"/>
                </a:lnTo>
                <a:lnTo>
                  <a:pt x="5397" y="12960"/>
                </a:lnTo>
                <a:lnTo>
                  <a:pt x="4320" y="12960"/>
                </a:lnTo>
                <a:cubicBezTo>
                  <a:pt x="3131" y="12960"/>
                  <a:pt x="2153" y="11995"/>
                  <a:pt x="2153" y="10807"/>
                </a:cubicBezTo>
                <a:cubicBezTo>
                  <a:pt x="2153" y="9402"/>
                  <a:pt x="3553" y="8210"/>
                  <a:pt x="5065" y="8750"/>
                </a:cubicBezTo>
                <a:cubicBezTo>
                  <a:pt x="5389" y="8966"/>
                  <a:pt x="5832" y="8856"/>
                  <a:pt x="6156" y="8640"/>
                </a:cubicBezTo>
                <a:cubicBezTo>
                  <a:pt x="6480" y="8424"/>
                  <a:pt x="6584" y="7998"/>
                  <a:pt x="6584" y="7674"/>
                </a:cubicBezTo>
                <a:cubicBezTo>
                  <a:pt x="6367" y="6161"/>
                  <a:pt x="6800" y="4641"/>
                  <a:pt x="7881" y="3561"/>
                </a:cubicBezTo>
                <a:cubicBezTo>
                  <a:pt x="8853" y="2696"/>
                  <a:pt x="10035" y="2153"/>
                  <a:pt x="11331" y="2153"/>
                </a:cubicBezTo>
                <a:cubicBezTo>
                  <a:pt x="12628" y="2153"/>
                  <a:pt x="13823" y="2696"/>
                  <a:pt x="14796" y="3561"/>
                </a:cubicBezTo>
                <a:cubicBezTo>
                  <a:pt x="15768" y="4533"/>
                  <a:pt x="16311" y="5940"/>
                  <a:pt x="16203" y="7453"/>
                </a:cubicBezTo>
                <a:cubicBezTo>
                  <a:pt x="16203" y="7777"/>
                  <a:pt x="16305" y="8093"/>
                  <a:pt x="16521" y="8309"/>
                </a:cubicBezTo>
                <a:cubicBezTo>
                  <a:pt x="16629" y="8525"/>
                  <a:pt x="16956" y="8640"/>
                  <a:pt x="17280" y="8640"/>
                </a:cubicBezTo>
                <a:cubicBezTo>
                  <a:pt x="18468" y="8640"/>
                  <a:pt x="19447" y="9618"/>
                  <a:pt x="19447" y="10807"/>
                </a:cubicBezTo>
                <a:cubicBezTo>
                  <a:pt x="19447" y="11995"/>
                  <a:pt x="18468" y="12960"/>
                  <a:pt x="17280" y="12960"/>
                </a:cubicBezTo>
                <a:lnTo>
                  <a:pt x="16203" y="12960"/>
                </a:lnTo>
                <a:lnTo>
                  <a:pt x="16203" y="15127"/>
                </a:lnTo>
                <a:lnTo>
                  <a:pt x="17280" y="15127"/>
                </a:lnTo>
                <a:cubicBezTo>
                  <a:pt x="19657" y="15127"/>
                  <a:pt x="21600" y="13184"/>
                  <a:pt x="21600" y="10807"/>
                </a:cubicBezTo>
                <a:cubicBezTo>
                  <a:pt x="21600" y="8754"/>
                  <a:pt x="20193" y="7124"/>
                  <a:pt x="18357" y="6584"/>
                </a:cubicBezTo>
                <a:cubicBezTo>
                  <a:pt x="18249" y="4855"/>
                  <a:pt x="17610" y="3231"/>
                  <a:pt x="16314" y="2043"/>
                </a:cubicBezTo>
                <a:cubicBezTo>
                  <a:pt x="15017" y="746"/>
                  <a:pt x="13168" y="0"/>
                  <a:pt x="11331" y="0"/>
                </a:cubicBezTo>
                <a:close/>
                <a:moveTo>
                  <a:pt x="10793" y="11883"/>
                </a:moveTo>
                <a:lnTo>
                  <a:pt x="6363" y="16314"/>
                </a:lnTo>
                <a:lnTo>
                  <a:pt x="7991" y="17818"/>
                </a:lnTo>
                <a:lnTo>
                  <a:pt x="9717" y="16093"/>
                </a:lnTo>
                <a:lnTo>
                  <a:pt x="9717" y="21600"/>
                </a:lnTo>
                <a:lnTo>
                  <a:pt x="11883" y="21600"/>
                </a:lnTo>
                <a:lnTo>
                  <a:pt x="11883" y="16093"/>
                </a:lnTo>
                <a:lnTo>
                  <a:pt x="13609" y="17818"/>
                </a:lnTo>
                <a:lnTo>
                  <a:pt x="15224" y="16314"/>
                </a:lnTo>
                <a:lnTo>
                  <a:pt x="10793" y="11883"/>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98" name="Freeform 587"/>
          <p:cNvSpPr/>
          <p:nvPr/>
        </p:nvSpPr>
        <p:spPr>
          <a:xfrm>
            <a:off x="3201590" y="9481529"/>
            <a:ext cx="621507" cy="620748"/>
          </a:xfrm>
          <a:custGeom>
            <a:avLst/>
            <a:gdLst/>
            <a:ahLst/>
            <a:cxnLst>
              <a:cxn ang="0">
                <a:pos x="wd2" y="hd2"/>
              </a:cxn>
              <a:cxn ang="5400000">
                <a:pos x="wd2" y="hd2"/>
              </a:cxn>
              <a:cxn ang="10800000">
                <a:pos x="wd2" y="hd2"/>
              </a:cxn>
              <a:cxn ang="16200000">
                <a:pos x="wd2" y="hd2"/>
              </a:cxn>
            </a:cxnLst>
            <a:rect l="0" t="0" r="r" b="b"/>
            <a:pathLst>
              <a:path w="21600" h="21588" extrusionOk="0">
                <a:moveTo>
                  <a:pt x="6897" y="2"/>
                </a:moveTo>
                <a:cubicBezTo>
                  <a:pt x="6289" y="15"/>
                  <a:pt x="5670" y="145"/>
                  <a:pt x="5076" y="416"/>
                </a:cubicBezTo>
                <a:cubicBezTo>
                  <a:pt x="3888" y="956"/>
                  <a:pt x="2915" y="1824"/>
                  <a:pt x="2483" y="3121"/>
                </a:cubicBezTo>
                <a:cubicBezTo>
                  <a:pt x="2159" y="3985"/>
                  <a:pt x="2060" y="4851"/>
                  <a:pt x="2276" y="5716"/>
                </a:cubicBezTo>
                <a:cubicBezTo>
                  <a:pt x="872" y="6364"/>
                  <a:pt x="0" y="7653"/>
                  <a:pt x="0" y="9166"/>
                </a:cubicBezTo>
                <a:cubicBezTo>
                  <a:pt x="0" y="11219"/>
                  <a:pt x="1728" y="12948"/>
                  <a:pt x="3779" y="12948"/>
                </a:cubicBezTo>
                <a:lnTo>
                  <a:pt x="7559" y="12948"/>
                </a:lnTo>
                <a:lnTo>
                  <a:pt x="7559" y="10795"/>
                </a:lnTo>
                <a:lnTo>
                  <a:pt x="3779" y="10795"/>
                </a:lnTo>
                <a:cubicBezTo>
                  <a:pt x="2916" y="10795"/>
                  <a:pt x="2166" y="10031"/>
                  <a:pt x="2166" y="9166"/>
                </a:cubicBezTo>
                <a:cubicBezTo>
                  <a:pt x="2166" y="8302"/>
                  <a:pt x="2805" y="7659"/>
                  <a:pt x="3669" y="7551"/>
                </a:cubicBezTo>
                <a:cubicBezTo>
                  <a:pt x="3993" y="7551"/>
                  <a:pt x="4322" y="7337"/>
                  <a:pt x="4538" y="7013"/>
                </a:cubicBezTo>
                <a:cubicBezTo>
                  <a:pt x="4754" y="6689"/>
                  <a:pt x="4754" y="6357"/>
                  <a:pt x="4538" y="6033"/>
                </a:cubicBezTo>
                <a:cubicBezTo>
                  <a:pt x="4322" y="5277"/>
                  <a:pt x="4214" y="4528"/>
                  <a:pt x="4538" y="3880"/>
                </a:cubicBezTo>
                <a:cubicBezTo>
                  <a:pt x="4754" y="3232"/>
                  <a:pt x="5297" y="2686"/>
                  <a:pt x="5945" y="2362"/>
                </a:cubicBezTo>
                <a:cubicBezTo>
                  <a:pt x="6593" y="2038"/>
                  <a:pt x="7338" y="2037"/>
                  <a:pt x="7986" y="2362"/>
                </a:cubicBezTo>
                <a:cubicBezTo>
                  <a:pt x="8958" y="2686"/>
                  <a:pt x="9616" y="3542"/>
                  <a:pt x="9724" y="4515"/>
                </a:cubicBezTo>
                <a:cubicBezTo>
                  <a:pt x="9724" y="4947"/>
                  <a:pt x="10037" y="5276"/>
                  <a:pt x="10469" y="5384"/>
                </a:cubicBezTo>
                <a:cubicBezTo>
                  <a:pt x="10901" y="5492"/>
                  <a:pt x="11343" y="5391"/>
                  <a:pt x="11559" y="5067"/>
                </a:cubicBezTo>
                <a:cubicBezTo>
                  <a:pt x="12422" y="4203"/>
                  <a:pt x="13720" y="3975"/>
                  <a:pt x="14800" y="4515"/>
                </a:cubicBezTo>
                <a:cubicBezTo>
                  <a:pt x="15556" y="4947"/>
                  <a:pt x="16085" y="5707"/>
                  <a:pt x="16193" y="6571"/>
                </a:cubicBezTo>
                <a:cubicBezTo>
                  <a:pt x="16193" y="6895"/>
                  <a:pt x="16419" y="7114"/>
                  <a:pt x="16634" y="7330"/>
                </a:cubicBezTo>
                <a:cubicBezTo>
                  <a:pt x="16850" y="7547"/>
                  <a:pt x="17166" y="7659"/>
                  <a:pt x="17490" y="7551"/>
                </a:cubicBezTo>
                <a:lnTo>
                  <a:pt x="17821" y="7551"/>
                </a:lnTo>
                <a:cubicBezTo>
                  <a:pt x="18684" y="7551"/>
                  <a:pt x="19434" y="8302"/>
                  <a:pt x="19434" y="9166"/>
                </a:cubicBezTo>
                <a:cubicBezTo>
                  <a:pt x="19434" y="10030"/>
                  <a:pt x="18684" y="10795"/>
                  <a:pt x="17821" y="10795"/>
                </a:cubicBezTo>
                <a:lnTo>
                  <a:pt x="14041" y="10795"/>
                </a:lnTo>
                <a:lnTo>
                  <a:pt x="14041" y="12948"/>
                </a:lnTo>
                <a:lnTo>
                  <a:pt x="17821" y="12948"/>
                </a:lnTo>
                <a:cubicBezTo>
                  <a:pt x="19872" y="12948"/>
                  <a:pt x="21600" y="11219"/>
                  <a:pt x="21600" y="9166"/>
                </a:cubicBezTo>
                <a:cubicBezTo>
                  <a:pt x="21600" y="7113"/>
                  <a:pt x="20079" y="5492"/>
                  <a:pt x="18028" y="5384"/>
                </a:cubicBezTo>
                <a:cubicBezTo>
                  <a:pt x="17596" y="4196"/>
                  <a:pt x="16843" y="3219"/>
                  <a:pt x="15655" y="2679"/>
                </a:cubicBezTo>
                <a:cubicBezTo>
                  <a:pt x="14251" y="1923"/>
                  <a:pt x="12631" y="1923"/>
                  <a:pt x="11228" y="2679"/>
                </a:cubicBezTo>
                <a:cubicBezTo>
                  <a:pt x="10688" y="1599"/>
                  <a:pt x="9822" y="737"/>
                  <a:pt x="8634" y="305"/>
                </a:cubicBezTo>
                <a:cubicBezTo>
                  <a:pt x="8095" y="89"/>
                  <a:pt x="7504" y="-12"/>
                  <a:pt x="6897" y="2"/>
                </a:cubicBezTo>
                <a:close/>
                <a:moveTo>
                  <a:pt x="9724" y="10795"/>
                </a:moveTo>
                <a:lnTo>
                  <a:pt x="9724" y="17378"/>
                </a:lnTo>
                <a:lnTo>
                  <a:pt x="7986" y="15653"/>
                </a:lnTo>
                <a:lnTo>
                  <a:pt x="6372" y="17158"/>
                </a:lnTo>
                <a:lnTo>
                  <a:pt x="10800" y="21588"/>
                </a:lnTo>
                <a:lnTo>
                  <a:pt x="15228" y="17158"/>
                </a:lnTo>
                <a:lnTo>
                  <a:pt x="13600" y="15653"/>
                </a:lnTo>
                <a:lnTo>
                  <a:pt x="11876" y="17378"/>
                </a:lnTo>
                <a:lnTo>
                  <a:pt x="11876" y="10795"/>
                </a:lnTo>
                <a:lnTo>
                  <a:pt x="9724" y="10795"/>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099" name="Freeform 590"/>
          <p:cNvSpPr/>
          <p:nvPr/>
        </p:nvSpPr>
        <p:spPr>
          <a:xfrm>
            <a:off x="4537075" y="9481166"/>
            <a:ext cx="621110" cy="621110"/>
          </a:xfrm>
          <a:custGeom>
            <a:avLst/>
            <a:gdLst/>
            <a:ahLst/>
            <a:cxnLst>
              <a:cxn ang="0">
                <a:pos x="wd2" y="hd2"/>
              </a:cxn>
              <a:cxn ang="5400000">
                <a:pos x="wd2" y="hd2"/>
              </a:cxn>
              <a:cxn ang="10800000">
                <a:pos x="wd2" y="hd2"/>
              </a:cxn>
              <a:cxn ang="16200000">
                <a:pos x="wd2" y="hd2"/>
              </a:cxn>
            </a:cxnLst>
            <a:rect l="0" t="0" r="r" b="b"/>
            <a:pathLst>
              <a:path w="21600" h="21600" extrusionOk="0">
                <a:moveTo>
                  <a:pt x="9717" y="0"/>
                </a:moveTo>
                <a:cubicBezTo>
                  <a:pt x="7988" y="0"/>
                  <a:pt x="6378" y="647"/>
                  <a:pt x="5190" y="1836"/>
                </a:cubicBezTo>
                <a:cubicBezTo>
                  <a:pt x="3893" y="3132"/>
                  <a:pt x="3243" y="4744"/>
                  <a:pt x="3243" y="6473"/>
                </a:cubicBezTo>
                <a:cubicBezTo>
                  <a:pt x="1407" y="6797"/>
                  <a:pt x="0" y="8310"/>
                  <a:pt x="0" y="10255"/>
                </a:cubicBezTo>
                <a:cubicBezTo>
                  <a:pt x="0" y="12308"/>
                  <a:pt x="1729" y="14037"/>
                  <a:pt x="3782" y="14037"/>
                </a:cubicBezTo>
                <a:lnTo>
                  <a:pt x="6473" y="14037"/>
                </a:lnTo>
                <a:lnTo>
                  <a:pt x="6473" y="11883"/>
                </a:lnTo>
                <a:lnTo>
                  <a:pt x="3782" y="11883"/>
                </a:lnTo>
                <a:cubicBezTo>
                  <a:pt x="2917" y="11883"/>
                  <a:pt x="2153" y="11119"/>
                  <a:pt x="2153" y="10255"/>
                </a:cubicBezTo>
                <a:cubicBezTo>
                  <a:pt x="2153" y="9390"/>
                  <a:pt x="2917" y="8640"/>
                  <a:pt x="3782" y="8640"/>
                </a:cubicBezTo>
                <a:cubicBezTo>
                  <a:pt x="3890" y="8640"/>
                  <a:pt x="4757" y="8959"/>
                  <a:pt x="5190" y="8419"/>
                </a:cubicBezTo>
                <a:cubicBezTo>
                  <a:pt x="5406" y="8203"/>
                  <a:pt x="5615" y="7777"/>
                  <a:pt x="5507" y="7453"/>
                </a:cubicBezTo>
                <a:cubicBezTo>
                  <a:pt x="5183" y="5940"/>
                  <a:pt x="5613" y="4423"/>
                  <a:pt x="6694" y="3450"/>
                </a:cubicBezTo>
                <a:cubicBezTo>
                  <a:pt x="8315" y="1830"/>
                  <a:pt x="11121" y="1830"/>
                  <a:pt x="12850" y="3450"/>
                </a:cubicBezTo>
                <a:cubicBezTo>
                  <a:pt x="13498" y="4099"/>
                  <a:pt x="13928" y="4962"/>
                  <a:pt x="14037" y="5935"/>
                </a:cubicBezTo>
                <a:cubicBezTo>
                  <a:pt x="14037" y="6259"/>
                  <a:pt x="14264" y="6588"/>
                  <a:pt x="14589" y="6804"/>
                </a:cubicBezTo>
                <a:cubicBezTo>
                  <a:pt x="14913" y="7020"/>
                  <a:pt x="15231" y="7021"/>
                  <a:pt x="15555" y="6804"/>
                </a:cubicBezTo>
                <a:cubicBezTo>
                  <a:pt x="15987" y="6588"/>
                  <a:pt x="16310" y="6473"/>
                  <a:pt x="16742" y="6473"/>
                </a:cubicBezTo>
                <a:cubicBezTo>
                  <a:pt x="18254" y="6473"/>
                  <a:pt x="19447" y="7666"/>
                  <a:pt x="19447" y="9178"/>
                </a:cubicBezTo>
                <a:cubicBezTo>
                  <a:pt x="19447" y="10691"/>
                  <a:pt x="18254" y="11883"/>
                  <a:pt x="16742" y="11883"/>
                </a:cubicBezTo>
                <a:lnTo>
                  <a:pt x="15127" y="11883"/>
                </a:lnTo>
                <a:lnTo>
                  <a:pt x="15127" y="14037"/>
                </a:lnTo>
                <a:lnTo>
                  <a:pt x="16742" y="14037"/>
                </a:lnTo>
                <a:cubicBezTo>
                  <a:pt x="19443" y="14037"/>
                  <a:pt x="21600" y="11879"/>
                  <a:pt x="21600" y="9178"/>
                </a:cubicBezTo>
                <a:cubicBezTo>
                  <a:pt x="21600" y="6477"/>
                  <a:pt x="19443" y="4320"/>
                  <a:pt x="16742" y="4320"/>
                </a:cubicBezTo>
                <a:cubicBezTo>
                  <a:pt x="16418" y="4320"/>
                  <a:pt x="16102" y="4322"/>
                  <a:pt x="15886" y="4430"/>
                </a:cubicBezTo>
                <a:cubicBezTo>
                  <a:pt x="15562" y="3458"/>
                  <a:pt x="15016" y="2594"/>
                  <a:pt x="14368" y="1946"/>
                </a:cubicBezTo>
                <a:cubicBezTo>
                  <a:pt x="13071" y="650"/>
                  <a:pt x="11445" y="0"/>
                  <a:pt x="9717" y="0"/>
                </a:cubicBezTo>
                <a:close/>
                <a:moveTo>
                  <a:pt x="9717" y="11883"/>
                </a:moveTo>
                <a:lnTo>
                  <a:pt x="9717" y="17390"/>
                </a:lnTo>
                <a:lnTo>
                  <a:pt x="7991" y="15665"/>
                </a:lnTo>
                <a:lnTo>
                  <a:pt x="6376" y="17170"/>
                </a:lnTo>
                <a:lnTo>
                  <a:pt x="10807" y="21600"/>
                </a:lnTo>
                <a:lnTo>
                  <a:pt x="15237" y="17170"/>
                </a:lnTo>
                <a:lnTo>
                  <a:pt x="13609" y="15665"/>
                </a:lnTo>
                <a:lnTo>
                  <a:pt x="11883" y="17390"/>
                </a:lnTo>
                <a:lnTo>
                  <a:pt x="11883" y="11883"/>
                </a:lnTo>
                <a:lnTo>
                  <a:pt x="9717" y="11883"/>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100" name="Freeform 593"/>
          <p:cNvSpPr/>
          <p:nvPr/>
        </p:nvSpPr>
        <p:spPr>
          <a:xfrm>
            <a:off x="5872162" y="9480913"/>
            <a:ext cx="621507" cy="621364"/>
          </a:xfrm>
          <a:custGeom>
            <a:avLst/>
            <a:gdLst/>
            <a:ahLst/>
            <a:cxnLst>
              <a:cxn ang="0">
                <a:pos x="wd2" y="hd2"/>
              </a:cxn>
              <a:cxn ang="5400000">
                <a:pos x="wd2" y="hd2"/>
              </a:cxn>
              <a:cxn ang="10800000">
                <a:pos x="wd2" y="hd2"/>
              </a:cxn>
              <a:cxn ang="16200000">
                <a:pos x="wd2" y="hd2"/>
              </a:cxn>
            </a:cxnLst>
            <a:rect l="0" t="0" r="r" b="b"/>
            <a:pathLst>
              <a:path w="21600" h="21518" extrusionOk="0">
                <a:moveTo>
                  <a:pt x="8166" y="23"/>
                </a:moveTo>
                <a:cubicBezTo>
                  <a:pt x="6079" y="197"/>
                  <a:pt x="4114" y="1385"/>
                  <a:pt x="3034" y="3335"/>
                </a:cubicBezTo>
                <a:cubicBezTo>
                  <a:pt x="2171" y="4626"/>
                  <a:pt x="1952" y="6243"/>
                  <a:pt x="2276" y="7857"/>
                </a:cubicBezTo>
                <a:cubicBezTo>
                  <a:pt x="980" y="8395"/>
                  <a:pt x="0" y="9692"/>
                  <a:pt x="0" y="11306"/>
                </a:cubicBezTo>
                <a:cubicBezTo>
                  <a:pt x="0" y="13351"/>
                  <a:pt x="1728" y="15072"/>
                  <a:pt x="3779" y="15072"/>
                </a:cubicBezTo>
                <a:lnTo>
                  <a:pt x="5407" y="15072"/>
                </a:lnTo>
                <a:lnTo>
                  <a:pt x="5407" y="12914"/>
                </a:lnTo>
                <a:lnTo>
                  <a:pt x="3779" y="12914"/>
                </a:lnTo>
                <a:cubicBezTo>
                  <a:pt x="2916" y="12914"/>
                  <a:pt x="2166" y="12167"/>
                  <a:pt x="2166" y="11306"/>
                </a:cubicBezTo>
                <a:cubicBezTo>
                  <a:pt x="2166" y="10446"/>
                  <a:pt x="2808" y="9685"/>
                  <a:pt x="3779" y="9685"/>
                </a:cubicBezTo>
                <a:cubicBezTo>
                  <a:pt x="4103" y="9685"/>
                  <a:pt x="4432" y="9471"/>
                  <a:pt x="4648" y="9149"/>
                </a:cubicBezTo>
                <a:cubicBezTo>
                  <a:pt x="4864" y="8826"/>
                  <a:pt x="4867" y="8509"/>
                  <a:pt x="4759" y="8186"/>
                </a:cubicBezTo>
                <a:cubicBezTo>
                  <a:pt x="4111" y="6895"/>
                  <a:pt x="4221" y="5494"/>
                  <a:pt x="4869" y="4311"/>
                </a:cubicBezTo>
                <a:cubicBezTo>
                  <a:pt x="6057" y="2267"/>
                  <a:pt x="8640" y="1505"/>
                  <a:pt x="10800" y="2689"/>
                </a:cubicBezTo>
                <a:cubicBezTo>
                  <a:pt x="11880" y="3335"/>
                  <a:pt x="12639" y="4421"/>
                  <a:pt x="12855" y="5713"/>
                </a:cubicBezTo>
                <a:cubicBezTo>
                  <a:pt x="12963" y="6035"/>
                  <a:pt x="13067" y="6240"/>
                  <a:pt x="13283" y="6455"/>
                </a:cubicBezTo>
                <a:cubicBezTo>
                  <a:pt x="13499" y="6562"/>
                  <a:pt x="13828" y="6672"/>
                  <a:pt x="14152" y="6565"/>
                </a:cubicBezTo>
                <a:cubicBezTo>
                  <a:pt x="14692" y="6457"/>
                  <a:pt x="15331" y="6574"/>
                  <a:pt x="15655" y="7005"/>
                </a:cubicBezTo>
                <a:cubicBezTo>
                  <a:pt x="16087" y="7435"/>
                  <a:pt x="16204" y="7965"/>
                  <a:pt x="16097" y="8503"/>
                </a:cubicBezTo>
                <a:cubicBezTo>
                  <a:pt x="15989" y="8825"/>
                  <a:pt x="16090" y="9263"/>
                  <a:pt x="16414" y="9478"/>
                </a:cubicBezTo>
                <a:cubicBezTo>
                  <a:pt x="16846" y="9909"/>
                  <a:pt x="17713" y="9685"/>
                  <a:pt x="17821" y="9685"/>
                </a:cubicBezTo>
                <a:cubicBezTo>
                  <a:pt x="18684" y="9685"/>
                  <a:pt x="19434" y="10446"/>
                  <a:pt x="19434" y="11306"/>
                </a:cubicBezTo>
                <a:cubicBezTo>
                  <a:pt x="19434" y="12167"/>
                  <a:pt x="18684" y="12914"/>
                  <a:pt x="17821" y="12914"/>
                </a:cubicBezTo>
                <a:lnTo>
                  <a:pt x="16207" y="12914"/>
                </a:lnTo>
                <a:lnTo>
                  <a:pt x="16207" y="15072"/>
                </a:lnTo>
                <a:lnTo>
                  <a:pt x="17821" y="15072"/>
                </a:lnTo>
                <a:cubicBezTo>
                  <a:pt x="19872" y="15072"/>
                  <a:pt x="21600" y="13351"/>
                  <a:pt x="21600" y="11306"/>
                </a:cubicBezTo>
                <a:cubicBezTo>
                  <a:pt x="21600" y="9370"/>
                  <a:pt x="20194" y="7756"/>
                  <a:pt x="18359" y="7541"/>
                </a:cubicBezTo>
                <a:cubicBezTo>
                  <a:pt x="18251" y="6787"/>
                  <a:pt x="17931" y="5921"/>
                  <a:pt x="17283" y="5383"/>
                </a:cubicBezTo>
                <a:cubicBezTo>
                  <a:pt x="16635" y="4737"/>
                  <a:pt x="15664" y="4311"/>
                  <a:pt x="14800" y="4311"/>
                </a:cubicBezTo>
                <a:cubicBezTo>
                  <a:pt x="14260" y="2804"/>
                  <a:pt x="13280" y="1614"/>
                  <a:pt x="11876" y="861"/>
                </a:cubicBezTo>
                <a:cubicBezTo>
                  <a:pt x="10702" y="175"/>
                  <a:pt x="9418" y="-82"/>
                  <a:pt x="8166" y="23"/>
                </a:cubicBezTo>
                <a:close/>
                <a:moveTo>
                  <a:pt x="9724" y="11842"/>
                </a:moveTo>
                <a:lnTo>
                  <a:pt x="9724" y="17326"/>
                </a:lnTo>
                <a:lnTo>
                  <a:pt x="8000" y="15608"/>
                </a:lnTo>
                <a:lnTo>
                  <a:pt x="6372" y="17106"/>
                </a:lnTo>
                <a:lnTo>
                  <a:pt x="10800" y="21518"/>
                </a:lnTo>
                <a:lnTo>
                  <a:pt x="15228" y="17106"/>
                </a:lnTo>
                <a:lnTo>
                  <a:pt x="13614" y="15608"/>
                </a:lnTo>
                <a:lnTo>
                  <a:pt x="11876" y="17326"/>
                </a:lnTo>
                <a:lnTo>
                  <a:pt x="11876" y="11842"/>
                </a:lnTo>
                <a:lnTo>
                  <a:pt x="9724" y="11842"/>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101" name="Freeform 596"/>
          <p:cNvSpPr/>
          <p:nvPr/>
        </p:nvSpPr>
        <p:spPr>
          <a:xfrm>
            <a:off x="7207646" y="9481850"/>
            <a:ext cx="621508" cy="620426"/>
          </a:xfrm>
          <a:custGeom>
            <a:avLst/>
            <a:gdLst/>
            <a:ahLst/>
            <a:cxnLst>
              <a:cxn ang="0">
                <a:pos x="wd2" y="hd2"/>
              </a:cxn>
              <a:cxn ang="5400000">
                <a:pos x="wd2" y="hd2"/>
              </a:cxn>
              <a:cxn ang="10800000">
                <a:pos x="wd2" y="hd2"/>
              </a:cxn>
              <a:cxn ang="16200000">
                <a:pos x="wd2" y="hd2"/>
              </a:cxn>
            </a:cxnLst>
            <a:rect l="0" t="0" r="r" b="b"/>
            <a:pathLst>
              <a:path w="21600" h="21558" extrusionOk="0">
                <a:moveTo>
                  <a:pt x="10124" y="4"/>
                </a:moveTo>
                <a:cubicBezTo>
                  <a:pt x="9669" y="19"/>
                  <a:pt x="9204" y="75"/>
                  <a:pt x="8745" y="183"/>
                </a:cubicBezTo>
                <a:cubicBezTo>
                  <a:pt x="6909" y="507"/>
                  <a:pt x="5289" y="1705"/>
                  <a:pt x="4317" y="3217"/>
                </a:cubicBezTo>
                <a:cubicBezTo>
                  <a:pt x="3669" y="4188"/>
                  <a:pt x="3349" y="5256"/>
                  <a:pt x="3241" y="6444"/>
                </a:cubicBezTo>
                <a:cubicBezTo>
                  <a:pt x="1514" y="6336"/>
                  <a:pt x="0" y="7849"/>
                  <a:pt x="0" y="9684"/>
                </a:cubicBezTo>
                <a:cubicBezTo>
                  <a:pt x="0" y="11520"/>
                  <a:pt x="1406" y="12925"/>
                  <a:pt x="3241" y="12925"/>
                </a:cubicBezTo>
                <a:lnTo>
                  <a:pt x="7559" y="12925"/>
                </a:lnTo>
                <a:lnTo>
                  <a:pt x="7559" y="10774"/>
                </a:lnTo>
                <a:lnTo>
                  <a:pt x="3241" y="10774"/>
                </a:lnTo>
                <a:cubicBezTo>
                  <a:pt x="2594" y="10774"/>
                  <a:pt x="2166" y="10332"/>
                  <a:pt x="2166" y="9684"/>
                </a:cubicBezTo>
                <a:cubicBezTo>
                  <a:pt x="2166" y="9037"/>
                  <a:pt x="2594" y="8609"/>
                  <a:pt x="3241" y="8609"/>
                </a:cubicBezTo>
                <a:cubicBezTo>
                  <a:pt x="3457" y="8609"/>
                  <a:pt x="3671" y="8613"/>
                  <a:pt x="3779" y="8829"/>
                </a:cubicBezTo>
                <a:cubicBezTo>
                  <a:pt x="4103" y="9045"/>
                  <a:pt x="4642" y="9045"/>
                  <a:pt x="4966" y="8829"/>
                </a:cubicBezTo>
                <a:cubicBezTo>
                  <a:pt x="5289" y="8613"/>
                  <a:pt x="5501" y="8172"/>
                  <a:pt x="5393" y="7740"/>
                </a:cubicBezTo>
                <a:cubicBezTo>
                  <a:pt x="5285" y="6552"/>
                  <a:pt x="5504" y="5374"/>
                  <a:pt x="6152" y="4403"/>
                </a:cubicBezTo>
                <a:cubicBezTo>
                  <a:pt x="6800" y="3323"/>
                  <a:pt x="7877" y="2561"/>
                  <a:pt x="9172" y="2238"/>
                </a:cubicBezTo>
                <a:cubicBezTo>
                  <a:pt x="10468" y="1914"/>
                  <a:pt x="11775" y="2130"/>
                  <a:pt x="12855" y="2886"/>
                </a:cubicBezTo>
                <a:cubicBezTo>
                  <a:pt x="14259" y="3749"/>
                  <a:pt x="15117" y="5376"/>
                  <a:pt x="15117" y="6995"/>
                </a:cubicBezTo>
                <a:cubicBezTo>
                  <a:pt x="15117" y="7427"/>
                  <a:pt x="15334" y="7745"/>
                  <a:pt x="15766" y="7961"/>
                </a:cubicBezTo>
                <a:cubicBezTo>
                  <a:pt x="16089" y="8177"/>
                  <a:pt x="16628" y="8066"/>
                  <a:pt x="16952" y="7850"/>
                </a:cubicBezTo>
                <a:cubicBezTo>
                  <a:pt x="17060" y="7742"/>
                  <a:pt x="17389" y="7533"/>
                  <a:pt x="17821" y="7533"/>
                </a:cubicBezTo>
                <a:cubicBezTo>
                  <a:pt x="18684" y="7533"/>
                  <a:pt x="19434" y="8283"/>
                  <a:pt x="19434" y="9147"/>
                </a:cubicBezTo>
                <a:cubicBezTo>
                  <a:pt x="19434" y="10010"/>
                  <a:pt x="18685" y="10774"/>
                  <a:pt x="17821" y="10774"/>
                </a:cubicBezTo>
                <a:lnTo>
                  <a:pt x="14041" y="10774"/>
                </a:lnTo>
                <a:lnTo>
                  <a:pt x="14041" y="12925"/>
                </a:lnTo>
                <a:lnTo>
                  <a:pt x="17821" y="12925"/>
                </a:lnTo>
                <a:cubicBezTo>
                  <a:pt x="19872" y="12925"/>
                  <a:pt x="21600" y="11198"/>
                  <a:pt x="21600" y="9147"/>
                </a:cubicBezTo>
                <a:cubicBezTo>
                  <a:pt x="21600" y="7095"/>
                  <a:pt x="19872" y="5368"/>
                  <a:pt x="17821" y="5368"/>
                </a:cubicBezTo>
                <a:cubicBezTo>
                  <a:pt x="17605" y="5368"/>
                  <a:pt x="17278" y="5370"/>
                  <a:pt x="17062" y="5478"/>
                </a:cubicBezTo>
                <a:cubicBezTo>
                  <a:pt x="16738" y="3643"/>
                  <a:pt x="15661" y="2023"/>
                  <a:pt x="14041" y="1052"/>
                </a:cubicBezTo>
                <a:cubicBezTo>
                  <a:pt x="12827" y="323"/>
                  <a:pt x="11491" y="-42"/>
                  <a:pt x="10124" y="4"/>
                </a:cubicBezTo>
                <a:close/>
                <a:moveTo>
                  <a:pt x="9724" y="11850"/>
                </a:moveTo>
                <a:lnTo>
                  <a:pt x="9724" y="17352"/>
                </a:lnTo>
                <a:lnTo>
                  <a:pt x="7986" y="15628"/>
                </a:lnTo>
                <a:lnTo>
                  <a:pt x="6372" y="17131"/>
                </a:lnTo>
                <a:lnTo>
                  <a:pt x="10800" y="21558"/>
                </a:lnTo>
                <a:lnTo>
                  <a:pt x="15228" y="17131"/>
                </a:lnTo>
                <a:lnTo>
                  <a:pt x="13600" y="15628"/>
                </a:lnTo>
                <a:lnTo>
                  <a:pt x="11876" y="17352"/>
                </a:lnTo>
                <a:lnTo>
                  <a:pt x="11876" y="11850"/>
                </a:lnTo>
                <a:lnTo>
                  <a:pt x="9724" y="1185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102" name="Graphic 305"/>
          <p:cNvSpPr/>
          <p:nvPr/>
        </p:nvSpPr>
        <p:spPr>
          <a:xfrm>
            <a:off x="8542975" y="9481043"/>
            <a:ext cx="621379" cy="621379"/>
          </a:xfrm>
          <a:custGeom>
            <a:avLst/>
            <a:gdLst/>
            <a:ahLst/>
            <a:cxnLst>
              <a:cxn ang="0">
                <a:pos x="wd2" y="hd2"/>
              </a:cxn>
              <a:cxn ang="5400000">
                <a:pos x="wd2" y="hd2"/>
              </a:cxn>
              <a:cxn ang="10800000">
                <a:pos x="wd2" y="hd2"/>
              </a:cxn>
              <a:cxn ang="16200000">
                <a:pos x="wd2" y="hd2"/>
              </a:cxn>
            </a:cxnLst>
            <a:rect l="0" t="0" r="r" b="b"/>
            <a:pathLst>
              <a:path w="21600" h="21600" extrusionOk="0">
                <a:moveTo>
                  <a:pt x="18360" y="4320"/>
                </a:moveTo>
                <a:lnTo>
                  <a:pt x="15120" y="4320"/>
                </a:lnTo>
                <a:lnTo>
                  <a:pt x="15120" y="3240"/>
                </a:lnTo>
                <a:cubicBezTo>
                  <a:pt x="15120" y="1404"/>
                  <a:pt x="13716" y="0"/>
                  <a:pt x="11880" y="0"/>
                </a:cubicBezTo>
                <a:lnTo>
                  <a:pt x="9720" y="0"/>
                </a:lnTo>
                <a:cubicBezTo>
                  <a:pt x="7884" y="0"/>
                  <a:pt x="6480" y="1404"/>
                  <a:pt x="6480" y="3240"/>
                </a:cubicBezTo>
                <a:lnTo>
                  <a:pt x="6480" y="4320"/>
                </a:lnTo>
                <a:lnTo>
                  <a:pt x="3240" y="4320"/>
                </a:lnTo>
                <a:cubicBezTo>
                  <a:pt x="1404" y="4320"/>
                  <a:pt x="0" y="5724"/>
                  <a:pt x="0" y="7560"/>
                </a:cubicBezTo>
                <a:lnTo>
                  <a:pt x="0" y="18360"/>
                </a:lnTo>
                <a:cubicBezTo>
                  <a:pt x="0" y="20196"/>
                  <a:pt x="1404" y="21600"/>
                  <a:pt x="3240" y="21600"/>
                </a:cubicBezTo>
                <a:lnTo>
                  <a:pt x="18360" y="21600"/>
                </a:lnTo>
                <a:cubicBezTo>
                  <a:pt x="20196" y="21600"/>
                  <a:pt x="21600" y="20196"/>
                  <a:pt x="21600" y="18360"/>
                </a:cubicBezTo>
                <a:lnTo>
                  <a:pt x="21600" y="7560"/>
                </a:lnTo>
                <a:cubicBezTo>
                  <a:pt x="21600" y="5724"/>
                  <a:pt x="20196" y="4320"/>
                  <a:pt x="18360" y="4320"/>
                </a:cubicBezTo>
                <a:close/>
                <a:moveTo>
                  <a:pt x="8640" y="3240"/>
                </a:moveTo>
                <a:cubicBezTo>
                  <a:pt x="8640" y="2592"/>
                  <a:pt x="9072" y="2160"/>
                  <a:pt x="9720" y="2160"/>
                </a:cubicBezTo>
                <a:lnTo>
                  <a:pt x="11880" y="2160"/>
                </a:lnTo>
                <a:cubicBezTo>
                  <a:pt x="12528" y="2160"/>
                  <a:pt x="12960" y="2592"/>
                  <a:pt x="12960" y="3240"/>
                </a:cubicBezTo>
                <a:lnTo>
                  <a:pt x="12960" y="4320"/>
                </a:lnTo>
                <a:lnTo>
                  <a:pt x="8640" y="4320"/>
                </a:lnTo>
                <a:close/>
                <a:moveTo>
                  <a:pt x="3240" y="6480"/>
                </a:moveTo>
                <a:lnTo>
                  <a:pt x="18360" y="6480"/>
                </a:lnTo>
                <a:cubicBezTo>
                  <a:pt x="18792" y="6480"/>
                  <a:pt x="19224" y="6804"/>
                  <a:pt x="19332" y="7236"/>
                </a:cubicBezTo>
                <a:lnTo>
                  <a:pt x="14688" y="11880"/>
                </a:lnTo>
                <a:lnTo>
                  <a:pt x="6912" y="11880"/>
                </a:lnTo>
                <a:lnTo>
                  <a:pt x="2268" y="7236"/>
                </a:lnTo>
                <a:cubicBezTo>
                  <a:pt x="2376" y="6804"/>
                  <a:pt x="2808" y="6480"/>
                  <a:pt x="3240" y="6480"/>
                </a:cubicBezTo>
                <a:close/>
                <a:moveTo>
                  <a:pt x="18360" y="19440"/>
                </a:moveTo>
                <a:lnTo>
                  <a:pt x="3240" y="19440"/>
                </a:lnTo>
                <a:cubicBezTo>
                  <a:pt x="2592" y="19440"/>
                  <a:pt x="2160" y="19008"/>
                  <a:pt x="2160" y="18360"/>
                </a:cubicBezTo>
                <a:lnTo>
                  <a:pt x="2160" y="10152"/>
                </a:lnTo>
                <a:lnTo>
                  <a:pt x="6048" y="14040"/>
                </a:lnTo>
                <a:lnTo>
                  <a:pt x="9720" y="14040"/>
                </a:lnTo>
                <a:lnTo>
                  <a:pt x="9720" y="16200"/>
                </a:lnTo>
                <a:lnTo>
                  <a:pt x="11880" y="16200"/>
                </a:lnTo>
                <a:lnTo>
                  <a:pt x="11880" y="14040"/>
                </a:lnTo>
                <a:lnTo>
                  <a:pt x="15552" y="14040"/>
                </a:lnTo>
                <a:lnTo>
                  <a:pt x="19440" y="10152"/>
                </a:lnTo>
                <a:lnTo>
                  <a:pt x="19440" y="18360"/>
                </a:lnTo>
                <a:cubicBezTo>
                  <a:pt x="19440" y="19008"/>
                  <a:pt x="19008" y="19440"/>
                  <a:pt x="18360" y="19440"/>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103" name="Graphic 307"/>
          <p:cNvSpPr/>
          <p:nvPr/>
        </p:nvSpPr>
        <p:spPr>
          <a:xfrm>
            <a:off x="9878310" y="9481043"/>
            <a:ext cx="621379" cy="621379"/>
          </a:xfrm>
          <a:custGeom>
            <a:avLst/>
            <a:gdLst/>
            <a:ahLst/>
            <a:cxnLst>
              <a:cxn ang="0">
                <a:pos x="wd2" y="hd2"/>
              </a:cxn>
              <a:cxn ang="5400000">
                <a:pos x="wd2" y="hd2"/>
              </a:cxn>
              <a:cxn ang="10800000">
                <a:pos x="wd2" y="hd2"/>
              </a:cxn>
              <a:cxn ang="16200000">
                <a:pos x="wd2" y="hd2"/>
              </a:cxn>
            </a:cxnLst>
            <a:rect l="0" t="0" r="r" b="b"/>
            <a:pathLst>
              <a:path w="21600" h="21600" extrusionOk="0">
                <a:moveTo>
                  <a:pt x="17280" y="9396"/>
                </a:moveTo>
                <a:cubicBezTo>
                  <a:pt x="17172" y="3888"/>
                  <a:pt x="14580" y="0"/>
                  <a:pt x="10800" y="0"/>
                </a:cubicBezTo>
                <a:cubicBezTo>
                  <a:pt x="7020" y="0"/>
                  <a:pt x="4428" y="3888"/>
                  <a:pt x="4320" y="9396"/>
                </a:cubicBezTo>
                <a:cubicBezTo>
                  <a:pt x="1728" y="10584"/>
                  <a:pt x="0" y="13176"/>
                  <a:pt x="0" y="16200"/>
                </a:cubicBezTo>
                <a:lnTo>
                  <a:pt x="0" y="19440"/>
                </a:lnTo>
                <a:cubicBezTo>
                  <a:pt x="0" y="20628"/>
                  <a:pt x="972" y="21600"/>
                  <a:pt x="2160" y="21600"/>
                </a:cubicBezTo>
                <a:lnTo>
                  <a:pt x="19440" y="21600"/>
                </a:lnTo>
                <a:cubicBezTo>
                  <a:pt x="20628" y="21600"/>
                  <a:pt x="21600" y="20628"/>
                  <a:pt x="21600" y="19440"/>
                </a:cubicBezTo>
                <a:lnTo>
                  <a:pt x="21600" y="16200"/>
                </a:lnTo>
                <a:cubicBezTo>
                  <a:pt x="21600" y="13176"/>
                  <a:pt x="19872" y="10584"/>
                  <a:pt x="17280" y="9396"/>
                </a:cubicBezTo>
                <a:close/>
                <a:moveTo>
                  <a:pt x="10800" y="2160"/>
                </a:moveTo>
                <a:cubicBezTo>
                  <a:pt x="13068" y="2160"/>
                  <a:pt x="14796" y="4860"/>
                  <a:pt x="15120" y="8748"/>
                </a:cubicBezTo>
                <a:cubicBezTo>
                  <a:pt x="14688" y="8640"/>
                  <a:pt x="14364" y="8640"/>
                  <a:pt x="14040" y="8640"/>
                </a:cubicBezTo>
                <a:lnTo>
                  <a:pt x="7560" y="8640"/>
                </a:lnTo>
                <a:cubicBezTo>
                  <a:pt x="7236" y="8640"/>
                  <a:pt x="6912" y="8640"/>
                  <a:pt x="6480" y="8748"/>
                </a:cubicBezTo>
                <a:cubicBezTo>
                  <a:pt x="6804" y="4860"/>
                  <a:pt x="8532" y="2160"/>
                  <a:pt x="10800" y="2160"/>
                </a:cubicBezTo>
                <a:close/>
                <a:moveTo>
                  <a:pt x="7560" y="10800"/>
                </a:moveTo>
                <a:lnTo>
                  <a:pt x="14040" y="10800"/>
                </a:lnTo>
                <a:cubicBezTo>
                  <a:pt x="15984" y="10800"/>
                  <a:pt x="17604" y="11772"/>
                  <a:pt x="18576" y="13392"/>
                </a:cubicBezTo>
                <a:cubicBezTo>
                  <a:pt x="16524" y="13824"/>
                  <a:pt x="13716" y="14040"/>
                  <a:pt x="10800" y="14040"/>
                </a:cubicBezTo>
                <a:cubicBezTo>
                  <a:pt x="7884" y="14040"/>
                  <a:pt x="5076" y="13824"/>
                  <a:pt x="3024" y="13392"/>
                </a:cubicBezTo>
                <a:cubicBezTo>
                  <a:pt x="3996" y="11772"/>
                  <a:pt x="5616" y="10800"/>
                  <a:pt x="7560" y="10800"/>
                </a:cubicBezTo>
                <a:close/>
                <a:moveTo>
                  <a:pt x="2160" y="19440"/>
                </a:moveTo>
                <a:lnTo>
                  <a:pt x="2160" y="16200"/>
                </a:lnTo>
                <a:cubicBezTo>
                  <a:pt x="2160" y="15876"/>
                  <a:pt x="2160" y="15660"/>
                  <a:pt x="2268" y="15444"/>
                </a:cubicBezTo>
                <a:cubicBezTo>
                  <a:pt x="4320" y="15876"/>
                  <a:pt x="6912" y="16092"/>
                  <a:pt x="9720" y="16200"/>
                </a:cubicBezTo>
                <a:lnTo>
                  <a:pt x="9720" y="17280"/>
                </a:lnTo>
                <a:lnTo>
                  <a:pt x="11880" y="17280"/>
                </a:lnTo>
                <a:lnTo>
                  <a:pt x="11880" y="16200"/>
                </a:lnTo>
                <a:cubicBezTo>
                  <a:pt x="14688" y="16092"/>
                  <a:pt x="17388" y="15876"/>
                  <a:pt x="19332" y="15444"/>
                </a:cubicBezTo>
                <a:cubicBezTo>
                  <a:pt x="19332" y="15660"/>
                  <a:pt x="19440" y="15984"/>
                  <a:pt x="19440" y="16200"/>
                </a:cubicBezTo>
                <a:lnTo>
                  <a:pt x="19440" y="19440"/>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104" name="Graphic 309"/>
          <p:cNvSpPr/>
          <p:nvPr/>
        </p:nvSpPr>
        <p:spPr>
          <a:xfrm>
            <a:off x="11212424" y="9481043"/>
            <a:ext cx="623817" cy="621379"/>
          </a:xfrm>
          <a:custGeom>
            <a:avLst/>
            <a:gdLst/>
            <a:ahLst/>
            <a:cxnLst>
              <a:cxn ang="0">
                <a:pos x="wd2" y="hd2"/>
              </a:cxn>
              <a:cxn ang="5400000">
                <a:pos x="wd2" y="hd2"/>
              </a:cxn>
              <a:cxn ang="10800000">
                <a:pos x="wd2" y="hd2"/>
              </a:cxn>
              <a:cxn ang="16200000">
                <a:pos x="wd2" y="hd2"/>
              </a:cxn>
            </a:cxnLst>
            <a:rect l="0" t="0" r="r" b="b"/>
            <a:pathLst>
              <a:path w="21470" h="21600" extrusionOk="0">
                <a:moveTo>
                  <a:pt x="19290" y="8424"/>
                </a:moveTo>
                <a:cubicBezTo>
                  <a:pt x="19183" y="7884"/>
                  <a:pt x="18755" y="7560"/>
                  <a:pt x="18220" y="7560"/>
                </a:cubicBezTo>
                <a:lnTo>
                  <a:pt x="16082" y="7560"/>
                </a:lnTo>
                <a:cubicBezTo>
                  <a:pt x="15761" y="3240"/>
                  <a:pt x="13515" y="0"/>
                  <a:pt x="10735" y="0"/>
                </a:cubicBezTo>
                <a:cubicBezTo>
                  <a:pt x="7955" y="0"/>
                  <a:pt x="5709" y="3240"/>
                  <a:pt x="5388" y="7560"/>
                </a:cubicBezTo>
                <a:lnTo>
                  <a:pt x="3250" y="7560"/>
                </a:lnTo>
                <a:cubicBezTo>
                  <a:pt x="2715" y="7560"/>
                  <a:pt x="2287" y="7884"/>
                  <a:pt x="2181" y="8424"/>
                </a:cubicBezTo>
                <a:lnTo>
                  <a:pt x="42" y="20304"/>
                </a:lnTo>
                <a:cubicBezTo>
                  <a:pt x="-65" y="20628"/>
                  <a:pt x="42" y="20952"/>
                  <a:pt x="256" y="21168"/>
                </a:cubicBezTo>
                <a:cubicBezTo>
                  <a:pt x="470" y="21492"/>
                  <a:pt x="790" y="21600"/>
                  <a:pt x="1111" y="21600"/>
                </a:cubicBezTo>
                <a:lnTo>
                  <a:pt x="20359" y="21600"/>
                </a:lnTo>
                <a:cubicBezTo>
                  <a:pt x="20680" y="21600"/>
                  <a:pt x="21000" y="21492"/>
                  <a:pt x="21214" y="21168"/>
                </a:cubicBezTo>
                <a:cubicBezTo>
                  <a:pt x="21428" y="20952"/>
                  <a:pt x="21535" y="20628"/>
                  <a:pt x="21428" y="20304"/>
                </a:cubicBezTo>
                <a:close/>
                <a:moveTo>
                  <a:pt x="10735" y="2160"/>
                </a:moveTo>
                <a:cubicBezTo>
                  <a:pt x="12125" y="2160"/>
                  <a:pt x="13622" y="4320"/>
                  <a:pt x="13943" y="7560"/>
                </a:cubicBezTo>
                <a:lnTo>
                  <a:pt x="7527" y="7560"/>
                </a:lnTo>
                <a:cubicBezTo>
                  <a:pt x="7848" y="4320"/>
                  <a:pt x="9345" y="2160"/>
                  <a:pt x="10735" y="2160"/>
                </a:cubicBezTo>
                <a:close/>
                <a:moveTo>
                  <a:pt x="17365" y="9720"/>
                </a:moveTo>
                <a:lnTo>
                  <a:pt x="17686" y="11340"/>
                </a:lnTo>
                <a:cubicBezTo>
                  <a:pt x="15868" y="12420"/>
                  <a:pt x="13408" y="12960"/>
                  <a:pt x="10842" y="12960"/>
                </a:cubicBezTo>
                <a:cubicBezTo>
                  <a:pt x="8276" y="12960"/>
                  <a:pt x="5816" y="12312"/>
                  <a:pt x="3998" y="11340"/>
                </a:cubicBezTo>
                <a:lnTo>
                  <a:pt x="4105" y="9720"/>
                </a:lnTo>
                <a:close/>
                <a:moveTo>
                  <a:pt x="2394" y="19440"/>
                </a:moveTo>
                <a:lnTo>
                  <a:pt x="3464" y="13500"/>
                </a:lnTo>
                <a:cubicBezTo>
                  <a:pt x="5282" y="14364"/>
                  <a:pt x="7420" y="14904"/>
                  <a:pt x="9666" y="15120"/>
                </a:cubicBezTo>
                <a:lnTo>
                  <a:pt x="9666" y="17280"/>
                </a:lnTo>
                <a:lnTo>
                  <a:pt x="11804" y="17280"/>
                </a:lnTo>
                <a:lnTo>
                  <a:pt x="11804" y="15120"/>
                </a:lnTo>
                <a:cubicBezTo>
                  <a:pt x="14050" y="15012"/>
                  <a:pt x="16189" y="14472"/>
                  <a:pt x="18006" y="13608"/>
                </a:cubicBezTo>
                <a:lnTo>
                  <a:pt x="19076" y="19548"/>
                </a:lnTo>
                <a:lnTo>
                  <a:pt x="2394" y="19548"/>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105" name="Graphic 311"/>
          <p:cNvSpPr/>
          <p:nvPr/>
        </p:nvSpPr>
        <p:spPr>
          <a:xfrm>
            <a:off x="12548978" y="9543181"/>
            <a:ext cx="621379" cy="497104"/>
          </a:xfrm>
          <a:custGeom>
            <a:avLst/>
            <a:gdLst/>
            <a:ahLst/>
            <a:cxnLst>
              <a:cxn ang="0">
                <a:pos x="wd2" y="hd2"/>
              </a:cxn>
              <a:cxn ang="5400000">
                <a:pos x="wd2" y="hd2"/>
              </a:cxn>
              <a:cxn ang="10800000">
                <a:pos x="wd2" y="hd2"/>
              </a:cxn>
              <a:cxn ang="16200000">
                <a:pos x="wd2" y="hd2"/>
              </a:cxn>
            </a:cxnLst>
            <a:rect l="0" t="0" r="r" b="b"/>
            <a:pathLst>
              <a:path w="21600" h="21600" extrusionOk="0">
                <a:moveTo>
                  <a:pt x="17496" y="10800"/>
                </a:moveTo>
                <a:lnTo>
                  <a:pt x="17280" y="9315"/>
                </a:lnTo>
                <a:lnTo>
                  <a:pt x="17280" y="1350"/>
                </a:lnTo>
                <a:cubicBezTo>
                  <a:pt x="17280" y="540"/>
                  <a:pt x="16848" y="0"/>
                  <a:pt x="16200" y="0"/>
                </a:cubicBezTo>
                <a:lnTo>
                  <a:pt x="11880" y="0"/>
                </a:lnTo>
                <a:cubicBezTo>
                  <a:pt x="11232" y="0"/>
                  <a:pt x="10800" y="540"/>
                  <a:pt x="10800" y="1350"/>
                </a:cubicBezTo>
                <a:cubicBezTo>
                  <a:pt x="10800" y="2160"/>
                  <a:pt x="11232" y="2700"/>
                  <a:pt x="11880" y="2700"/>
                </a:cubicBezTo>
                <a:lnTo>
                  <a:pt x="15120" y="2700"/>
                </a:lnTo>
                <a:lnTo>
                  <a:pt x="15120" y="8100"/>
                </a:lnTo>
                <a:lnTo>
                  <a:pt x="8316" y="8100"/>
                </a:lnTo>
                <a:lnTo>
                  <a:pt x="7992" y="6750"/>
                </a:lnTo>
                <a:lnTo>
                  <a:pt x="8640" y="6750"/>
                </a:lnTo>
                <a:cubicBezTo>
                  <a:pt x="9288" y="6750"/>
                  <a:pt x="9720" y="6210"/>
                  <a:pt x="9720" y="5400"/>
                </a:cubicBezTo>
                <a:cubicBezTo>
                  <a:pt x="9720" y="4590"/>
                  <a:pt x="9288" y="4050"/>
                  <a:pt x="8640" y="4050"/>
                </a:cubicBezTo>
                <a:lnTo>
                  <a:pt x="4320" y="4050"/>
                </a:lnTo>
                <a:cubicBezTo>
                  <a:pt x="3672" y="4050"/>
                  <a:pt x="3240" y="4590"/>
                  <a:pt x="3240" y="5400"/>
                </a:cubicBezTo>
                <a:cubicBezTo>
                  <a:pt x="3240" y="6210"/>
                  <a:pt x="3672" y="6750"/>
                  <a:pt x="4320" y="6750"/>
                </a:cubicBezTo>
                <a:lnTo>
                  <a:pt x="5724" y="6750"/>
                </a:lnTo>
                <a:lnTo>
                  <a:pt x="6372" y="9315"/>
                </a:lnTo>
                <a:lnTo>
                  <a:pt x="5508" y="11070"/>
                </a:lnTo>
                <a:cubicBezTo>
                  <a:pt x="5184" y="10935"/>
                  <a:pt x="4752" y="10800"/>
                  <a:pt x="4320" y="10800"/>
                </a:cubicBezTo>
                <a:cubicBezTo>
                  <a:pt x="1944" y="10800"/>
                  <a:pt x="0" y="13230"/>
                  <a:pt x="0" y="16200"/>
                </a:cubicBezTo>
                <a:cubicBezTo>
                  <a:pt x="0" y="19170"/>
                  <a:pt x="1944" y="21600"/>
                  <a:pt x="4320" y="21600"/>
                </a:cubicBezTo>
                <a:cubicBezTo>
                  <a:pt x="6696" y="21600"/>
                  <a:pt x="8640" y="19170"/>
                  <a:pt x="8640" y="16200"/>
                </a:cubicBezTo>
                <a:cubicBezTo>
                  <a:pt x="8640" y="14715"/>
                  <a:pt x="8208" y="13365"/>
                  <a:pt x="7344" y="12420"/>
                </a:cubicBezTo>
                <a:lnTo>
                  <a:pt x="8208" y="10800"/>
                </a:lnTo>
                <a:lnTo>
                  <a:pt x="15336" y="10800"/>
                </a:lnTo>
                <a:lnTo>
                  <a:pt x="15444" y="11340"/>
                </a:lnTo>
                <a:cubicBezTo>
                  <a:pt x="14040" y="12150"/>
                  <a:pt x="12960" y="14040"/>
                  <a:pt x="12960" y="16200"/>
                </a:cubicBezTo>
                <a:cubicBezTo>
                  <a:pt x="12960" y="19170"/>
                  <a:pt x="14904" y="21600"/>
                  <a:pt x="17280" y="21600"/>
                </a:cubicBezTo>
                <a:cubicBezTo>
                  <a:pt x="19656" y="21600"/>
                  <a:pt x="21600" y="19170"/>
                  <a:pt x="21600" y="16200"/>
                </a:cubicBezTo>
                <a:cubicBezTo>
                  <a:pt x="21600" y="13365"/>
                  <a:pt x="19764" y="10935"/>
                  <a:pt x="17496" y="10800"/>
                </a:cubicBezTo>
                <a:close/>
                <a:moveTo>
                  <a:pt x="6480" y="16200"/>
                </a:moveTo>
                <a:cubicBezTo>
                  <a:pt x="6480" y="17685"/>
                  <a:pt x="5508" y="18900"/>
                  <a:pt x="4320" y="18900"/>
                </a:cubicBezTo>
                <a:cubicBezTo>
                  <a:pt x="3132" y="18900"/>
                  <a:pt x="2160" y="17685"/>
                  <a:pt x="2160" y="16200"/>
                </a:cubicBezTo>
                <a:cubicBezTo>
                  <a:pt x="2160" y="14715"/>
                  <a:pt x="3132" y="13500"/>
                  <a:pt x="4320" y="13500"/>
                </a:cubicBezTo>
                <a:lnTo>
                  <a:pt x="3348" y="15525"/>
                </a:lnTo>
                <a:cubicBezTo>
                  <a:pt x="3132" y="16200"/>
                  <a:pt x="3240" y="17010"/>
                  <a:pt x="3780" y="17415"/>
                </a:cubicBezTo>
                <a:cubicBezTo>
                  <a:pt x="4320" y="17685"/>
                  <a:pt x="4968" y="17550"/>
                  <a:pt x="5292" y="16875"/>
                </a:cubicBezTo>
                <a:lnTo>
                  <a:pt x="6156" y="14850"/>
                </a:lnTo>
                <a:cubicBezTo>
                  <a:pt x="6372" y="15255"/>
                  <a:pt x="6480" y="15660"/>
                  <a:pt x="6480" y="16200"/>
                </a:cubicBezTo>
                <a:close/>
                <a:moveTo>
                  <a:pt x="17280" y="18900"/>
                </a:moveTo>
                <a:cubicBezTo>
                  <a:pt x="16092" y="18900"/>
                  <a:pt x="15120" y="17685"/>
                  <a:pt x="15120" y="16200"/>
                </a:cubicBezTo>
                <a:cubicBezTo>
                  <a:pt x="15120" y="15390"/>
                  <a:pt x="15444" y="14715"/>
                  <a:pt x="15876" y="14175"/>
                </a:cubicBezTo>
                <a:lnTo>
                  <a:pt x="16200" y="16470"/>
                </a:lnTo>
                <a:cubicBezTo>
                  <a:pt x="16308" y="17145"/>
                  <a:pt x="16848" y="17685"/>
                  <a:pt x="17496" y="17550"/>
                </a:cubicBezTo>
                <a:cubicBezTo>
                  <a:pt x="18036" y="17415"/>
                  <a:pt x="18468" y="16740"/>
                  <a:pt x="18360" y="15930"/>
                </a:cubicBezTo>
                <a:lnTo>
                  <a:pt x="18036" y="13635"/>
                </a:lnTo>
                <a:cubicBezTo>
                  <a:pt x="18900" y="14040"/>
                  <a:pt x="19548" y="14985"/>
                  <a:pt x="19548" y="16200"/>
                </a:cubicBezTo>
                <a:cubicBezTo>
                  <a:pt x="19440" y="17685"/>
                  <a:pt x="18468" y="18900"/>
                  <a:pt x="17280" y="18900"/>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106" name="Freeform 603"/>
          <p:cNvSpPr/>
          <p:nvPr/>
        </p:nvSpPr>
        <p:spPr>
          <a:xfrm>
            <a:off x="13884275" y="9481166"/>
            <a:ext cx="621507" cy="621110"/>
          </a:xfrm>
          <a:custGeom>
            <a:avLst/>
            <a:gdLst/>
            <a:ahLst/>
            <a:cxnLst>
              <a:cxn ang="0">
                <a:pos x="wd2" y="hd2"/>
              </a:cxn>
              <a:cxn ang="5400000">
                <a:pos x="wd2" y="hd2"/>
              </a:cxn>
              <a:cxn ang="10800000">
                <a:pos x="wd2" y="hd2"/>
              </a:cxn>
              <a:cxn ang="16200000">
                <a:pos x="wd2" y="hd2"/>
              </a:cxn>
            </a:cxnLst>
            <a:rect l="0" t="0" r="r" b="b"/>
            <a:pathLst>
              <a:path w="21600" h="21600" extrusionOk="0">
                <a:moveTo>
                  <a:pt x="3241" y="0"/>
                </a:moveTo>
                <a:cubicBezTo>
                  <a:pt x="1406" y="0"/>
                  <a:pt x="0" y="1407"/>
                  <a:pt x="0" y="3243"/>
                </a:cubicBezTo>
                <a:lnTo>
                  <a:pt x="0" y="18370"/>
                </a:lnTo>
                <a:cubicBezTo>
                  <a:pt x="0" y="20207"/>
                  <a:pt x="1406" y="21600"/>
                  <a:pt x="3241" y="21600"/>
                </a:cubicBezTo>
                <a:lnTo>
                  <a:pt x="20510" y="21600"/>
                </a:lnTo>
                <a:lnTo>
                  <a:pt x="20510" y="12960"/>
                </a:lnTo>
                <a:lnTo>
                  <a:pt x="21600" y="12960"/>
                </a:lnTo>
                <a:lnTo>
                  <a:pt x="21600" y="10807"/>
                </a:lnTo>
                <a:lnTo>
                  <a:pt x="20510" y="10807"/>
                </a:lnTo>
                <a:lnTo>
                  <a:pt x="20510" y="8640"/>
                </a:lnTo>
                <a:lnTo>
                  <a:pt x="21600" y="8640"/>
                </a:lnTo>
                <a:lnTo>
                  <a:pt x="21600" y="6473"/>
                </a:lnTo>
                <a:lnTo>
                  <a:pt x="20510" y="6473"/>
                </a:lnTo>
                <a:lnTo>
                  <a:pt x="20510" y="4320"/>
                </a:lnTo>
                <a:lnTo>
                  <a:pt x="21600" y="4320"/>
                </a:lnTo>
                <a:lnTo>
                  <a:pt x="21600" y="2153"/>
                </a:lnTo>
                <a:lnTo>
                  <a:pt x="20510" y="2153"/>
                </a:lnTo>
                <a:lnTo>
                  <a:pt x="20510" y="0"/>
                </a:lnTo>
                <a:lnTo>
                  <a:pt x="3241" y="0"/>
                </a:lnTo>
                <a:close/>
                <a:moveTo>
                  <a:pt x="3241" y="2153"/>
                </a:moveTo>
                <a:lnTo>
                  <a:pt x="18359" y="2153"/>
                </a:lnTo>
                <a:lnTo>
                  <a:pt x="18359" y="19447"/>
                </a:lnTo>
                <a:lnTo>
                  <a:pt x="3241" y="19447"/>
                </a:lnTo>
                <a:cubicBezTo>
                  <a:pt x="2594" y="19447"/>
                  <a:pt x="2166" y="19019"/>
                  <a:pt x="2166" y="18370"/>
                </a:cubicBezTo>
                <a:lnTo>
                  <a:pt x="2166" y="3243"/>
                </a:lnTo>
                <a:cubicBezTo>
                  <a:pt x="2166" y="2595"/>
                  <a:pt x="2594" y="2153"/>
                  <a:pt x="3241" y="2153"/>
                </a:cubicBezTo>
                <a:close/>
                <a:moveTo>
                  <a:pt x="10800" y="4320"/>
                </a:moveTo>
                <a:cubicBezTo>
                  <a:pt x="8964" y="4320"/>
                  <a:pt x="7559" y="5727"/>
                  <a:pt x="7559" y="7563"/>
                </a:cubicBezTo>
                <a:cubicBezTo>
                  <a:pt x="7559" y="9400"/>
                  <a:pt x="8964" y="10807"/>
                  <a:pt x="10800" y="10807"/>
                </a:cubicBezTo>
                <a:cubicBezTo>
                  <a:pt x="12636" y="10807"/>
                  <a:pt x="14041" y="9400"/>
                  <a:pt x="14041" y="7563"/>
                </a:cubicBezTo>
                <a:cubicBezTo>
                  <a:pt x="14041" y="5727"/>
                  <a:pt x="12636" y="4320"/>
                  <a:pt x="10800" y="4320"/>
                </a:cubicBezTo>
                <a:close/>
                <a:moveTo>
                  <a:pt x="10800" y="10807"/>
                </a:moveTo>
                <a:cubicBezTo>
                  <a:pt x="7777" y="10807"/>
                  <a:pt x="5407" y="13178"/>
                  <a:pt x="5407" y="16203"/>
                </a:cubicBezTo>
                <a:lnTo>
                  <a:pt x="5407" y="17280"/>
                </a:lnTo>
                <a:lnTo>
                  <a:pt x="16193" y="17280"/>
                </a:lnTo>
                <a:lnTo>
                  <a:pt x="16193" y="16203"/>
                </a:lnTo>
                <a:cubicBezTo>
                  <a:pt x="16193" y="13178"/>
                  <a:pt x="13823" y="10807"/>
                  <a:pt x="10800" y="10807"/>
                </a:cubicBezTo>
                <a:close/>
                <a:moveTo>
                  <a:pt x="10800" y="6473"/>
                </a:moveTo>
                <a:cubicBezTo>
                  <a:pt x="11448" y="6473"/>
                  <a:pt x="11876" y="6915"/>
                  <a:pt x="11876" y="7563"/>
                </a:cubicBezTo>
                <a:cubicBezTo>
                  <a:pt x="11876" y="8212"/>
                  <a:pt x="11448" y="8640"/>
                  <a:pt x="10800" y="8640"/>
                </a:cubicBezTo>
                <a:cubicBezTo>
                  <a:pt x="10152" y="8640"/>
                  <a:pt x="9724" y="8212"/>
                  <a:pt x="9724" y="7563"/>
                </a:cubicBezTo>
                <a:cubicBezTo>
                  <a:pt x="9724" y="6915"/>
                  <a:pt x="10152" y="6473"/>
                  <a:pt x="10800" y="6473"/>
                </a:cubicBezTo>
                <a:close/>
                <a:moveTo>
                  <a:pt x="10800" y="12960"/>
                </a:moveTo>
                <a:cubicBezTo>
                  <a:pt x="12204" y="12960"/>
                  <a:pt x="13389" y="13830"/>
                  <a:pt x="13821" y="15127"/>
                </a:cubicBezTo>
                <a:lnTo>
                  <a:pt x="7779" y="15127"/>
                </a:lnTo>
                <a:cubicBezTo>
                  <a:pt x="8211" y="13830"/>
                  <a:pt x="9396" y="12960"/>
                  <a:pt x="10800" y="12960"/>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107" name="Freeform 607"/>
          <p:cNvSpPr/>
          <p:nvPr/>
        </p:nvSpPr>
        <p:spPr>
          <a:xfrm>
            <a:off x="15313025" y="9481166"/>
            <a:ext cx="434975" cy="62111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406" y="0"/>
                  <a:pt x="4612" y="1943"/>
                  <a:pt x="4612" y="4320"/>
                </a:cubicBezTo>
                <a:lnTo>
                  <a:pt x="4612" y="9717"/>
                </a:lnTo>
                <a:cubicBezTo>
                  <a:pt x="4612" y="12094"/>
                  <a:pt x="7406" y="14037"/>
                  <a:pt x="10800" y="14037"/>
                </a:cubicBezTo>
                <a:cubicBezTo>
                  <a:pt x="14194" y="14037"/>
                  <a:pt x="16969" y="12094"/>
                  <a:pt x="16969" y="9717"/>
                </a:cubicBezTo>
                <a:lnTo>
                  <a:pt x="16969" y="4320"/>
                </a:lnTo>
                <a:cubicBezTo>
                  <a:pt x="16969" y="1943"/>
                  <a:pt x="14194" y="0"/>
                  <a:pt x="10800" y="0"/>
                </a:cubicBezTo>
                <a:close/>
                <a:moveTo>
                  <a:pt x="10800" y="2153"/>
                </a:moveTo>
                <a:cubicBezTo>
                  <a:pt x="12497" y="2153"/>
                  <a:pt x="13874" y="3132"/>
                  <a:pt x="13874" y="4320"/>
                </a:cubicBezTo>
                <a:lnTo>
                  <a:pt x="13874" y="9717"/>
                </a:lnTo>
                <a:cubicBezTo>
                  <a:pt x="13874" y="10905"/>
                  <a:pt x="12497" y="11884"/>
                  <a:pt x="10800" y="11883"/>
                </a:cubicBezTo>
                <a:cubicBezTo>
                  <a:pt x="9103" y="11883"/>
                  <a:pt x="7706" y="10905"/>
                  <a:pt x="7706" y="9717"/>
                </a:cubicBezTo>
                <a:lnTo>
                  <a:pt x="7706" y="4320"/>
                </a:lnTo>
                <a:cubicBezTo>
                  <a:pt x="7706" y="3132"/>
                  <a:pt x="9103" y="2153"/>
                  <a:pt x="10800" y="2153"/>
                </a:cubicBezTo>
                <a:close/>
                <a:moveTo>
                  <a:pt x="0" y="9717"/>
                </a:moveTo>
                <a:cubicBezTo>
                  <a:pt x="0" y="13498"/>
                  <a:pt x="3997" y="16629"/>
                  <a:pt x="9243" y="17170"/>
                </a:cubicBezTo>
                <a:lnTo>
                  <a:pt x="9243" y="19447"/>
                </a:lnTo>
                <a:lnTo>
                  <a:pt x="4612" y="19447"/>
                </a:lnTo>
                <a:lnTo>
                  <a:pt x="4612" y="21600"/>
                </a:lnTo>
                <a:lnTo>
                  <a:pt x="16969" y="21600"/>
                </a:lnTo>
                <a:lnTo>
                  <a:pt x="16969" y="19447"/>
                </a:lnTo>
                <a:lnTo>
                  <a:pt x="12337" y="19447"/>
                </a:lnTo>
                <a:lnTo>
                  <a:pt x="12337" y="17170"/>
                </a:lnTo>
                <a:cubicBezTo>
                  <a:pt x="17583" y="16629"/>
                  <a:pt x="21600" y="13498"/>
                  <a:pt x="21600" y="9717"/>
                </a:cubicBezTo>
                <a:lnTo>
                  <a:pt x="18506" y="9717"/>
                </a:lnTo>
                <a:cubicBezTo>
                  <a:pt x="18506" y="12742"/>
                  <a:pt x="15120" y="15127"/>
                  <a:pt x="10800" y="15127"/>
                </a:cubicBezTo>
                <a:cubicBezTo>
                  <a:pt x="6480" y="15127"/>
                  <a:pt x="3074" y="12742"/>
                  <a:pt x="3074" y="9717"/>
                </a:cubicBezTo>
                <a:lnTo>
                  <a:pt x="0" y="9717"/>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108" name="Graphic 317"/>
          <p:cNvSpPr/>
          <p:nvPr/>
        </p:nvSpPr>
        <p:spPr>
          <a:xfrm>
            <a:off x="16554981" y="9481043"/>
            <a:ext cx="621380" cy="6213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504" y="5400"/>
                </a:lnTo>
                <a:lnTo>
                  <a:pt x="2700" y="5400"/>
                </a:lnTo>
                <a:cubicBezTo>
                  <a:pt x="1188" y="5400"/>
                  <a:pt x="0" y="6588"/>
                  <a:pt x="0" y="8100"/>
                </a:cubicBezTo>
                <a:lnTo>
                  <a:pt x="0" y="11340"/>
                </a:lnTo>
                <a:cubicBezTo>
                  <a:pt x="0" y="12852"/>
                  <a:pt x="1188" y="14040"/>
                  <a:pt x="2700" y="14040"/>
                </a:cubicBezTo>
                <a:lnTo>
                  <a:pt x="3240" y="14040"/>
                </a:lnTo>
                <a:lnTo>
                  <a:pt x="3240" y="18360"/>
                </a:lnTo>
                <a:cubicBezTo>
                  <a:pt x="3240" y="20196"/>
                  <a:pt x="4644" y="21600"/>
                  <a:pt x="6480" y="21600"/>
                </a:cubicBezTo>
                <a:cubicBezTo>
                  <a:pt x="8316" y="21600"/>
                  <a:pt x="9720" y="20196"/>
                  <a:pt x="9720" y="18360"/>
                </a:cubicBezTo>
                <a:lnTo>
                  <a:pt x="9720" y="14148"/>
                </a:lnTo>
                <a:lnTo>
                  <a:pt x="21600" y="19548"/>
                </a:lnTo>
                <a:close/>
                <a:moveTo>
                  <a:pt x="2700" y="11880"/>
                </a:moveTo>
                <a:cubicBezTo>
                  <a:pt x="2376" y="11880"/>
                  <a:pt x="2160" y="11664"/>
                  <a:pt x="2160" y="11340"/>
                </a:cubicBezTo>
                <a:lnTo>
                  <a:pt x="2160" y="8100"/>
                </a:lnTo>
                <a:cubicBezTo>
                  <a:pt x="2160" y="7776"/>
                  <a:pt x="2376" y="7560"/>
                  <a:pt x="2700" y="7560"/>
                </a:cubicBezTo>
                <a:lnTo>
                  <a:pt x="8640" y="7560"/>
                </a:lnTo>
                <a:lnTo>
                  <a:pt x="8640" y="11880"/>
                </a:lnTo>
                <a:lnTo>
                  <a:pt x="3240" y="11880"/>
                </a:lnTo>
                <a:close/>
                <a:moveTo>
                  <a:pt x="7560" y="18360"/>
                </a:moveTo>
                <a:cubicBezTo>
                  <a:pt x="7560" y="19008"/>
                  <a:pt x="7128" y="19440"/>
                  <a:pt x="6480" y="19440"/>
                </a:cubicBezTo>
                <a:cubicBezTo>
                  <a:pt x="5832" y="19440"/>
                  <a:pt x="5400" y="19008"/>
                  <a:pt x="5400" y="18360"/>
                </a:cubicBezTo>
                <a:lnTo>
                  <a:pt x="5400" y="14040"/>
                </a:lnTo>
                <a:lnTo>
                  <a:pt x="7560" y="14040"/>
                </a:lnTo>
                <a:close/>
                <a:moveTo>
                  <a:pt x="19440" y="16200"/>
                </a:moveTo>
                <a:lnTo>
                  <a:pt x="10800" y="12312"/>
                </a:lnTo>
                <a:lnTo>
                  <a:pt x="10800" y="7236"/>
                </a:lnTo>
                <a:lnTo>
                  <a:pt x="19440" y="3348"/>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109" name="Graphic 319"/>
          <p:cNvSpPr/>
          <p:nvPr/>
        </p:nvSpPr>
        <p:spPr>
          <a:xfrm>
            <a:off x="17890315" y="9543181"/>
            <a:ext cx="618396" cy="497104"/>
          </a:xfrm>
          <a:custGeom>
            <a:avLst/>
            <a:gdLst/>
            <a:ahLst/>
            <a:cxnLst>
              <a:cxn ang="0">
                <a:pos x="wd2" y="hd2"/>
              </a:cxn>
              <a:cxn ang="5400000">
                <a:pos x="wd2" y="hd2"/>
              </a:cxn>
              <a:cxn ang="10800000">
                <a:pos x="wd2" y="hd2"/>
              </a:cxn>
              <a:cxn ang="16200000">
                <a:pos x="wd2" y="hd2"/>
              </a:cxn>
            </a:cxnLst>
            <a:rect l="0" t="0" r="r" b="b"/>
            <a:pathLst>
              <a:path w="21496" h="21333" extrusionOk="0">
                <a:moveTo>
                  <a:pt x="17280" y="5333"/>
                </a:moveTo>
                <a:lnTo>
                  <a:pt x="17280" y="0"/>
                </a:lnTo>
                <a:lnTo>
                  <a:pt x="15120" y="0"/>
                </a:lnTo>
                <a:lnTo>
                  <a:pt x="15120" y="1600"/>
                </a:lnTo>
                <a:lnTo>
                  <a:pt x="0" y="6933"/>
                </a:lnTo>
                <a:lnTo>
                  <a:pt x="0" y="14267"/>
                </a:lnTo>
                <a:lnTo>
                  <a:pt x="2268" y="15067"/>
                </a:lnTo>
                <a:cubicBezTo>
                  <a:pt x="2052" y="16267"/>
                  <a:pt x="2268" y="17467"/>
                  <a:pt x="2700" y="18533"/>
                </a:cubicBezTo>
                <a:cubicBezTo>
                  <a:pt x="3240" y="19733"/>
                  <a:pt x="4212" y="20667"/>
                  <a:pt x="5292" y="21067"/>
                </a:cubicBezTo>
                <a:cubicBezTo>
                  <a:pt x="6696" y="21600"/>
                  <a:pt x="7884" y="21067"/>
                  <a:pt x="8532" y="20533"/>
                </a:cubicBezTo>
                <a:cubicBezTo>
                  <a:pt x="9396" y="20000"/>
                  <a:pt x="10044" y="19067"/>
                  <a:pt x="10368" y="17867"/>
                </a:cubicBezTo>
                <a:lnTo>
                  <a:pt x="15012" y="19467"/>
                </a:lnTo>
                <a:lnTo>
                  <a:pt x="15012" y="21333"/>
                </a:lnTo>
                <a:lnTo>
                  <a:pt x="17172" y="21333"/>
                </a:lnTo>
                <a:lnTo>
                  <a:pt x="17172" y="16000"/>
                </a:lnTo>
                <a:cubicBezTo>
                  <a:pt x="19548" y="16000"/>
                  <a:pt x="21492" y="13600"/>
                  <a:pt x="21492" y="10667"/>
                </a:cubicBezTo>
                <a:cubicBezTo>
                  <a:pt x="21600" y="7733"/>
                  <a:pt x="19656" y="5333"/>
                  <a:pt x="17280" y="5333"/>
                </a:cubicBezTo>
                <a:close/>
                <a:moveTo>
                  <a:pt x="5940" y="18533"/>
                </a:moveTo>
                <a:cubicBezTo>
                  <a:pt x="5400" y="18400"/>
                  <a:pt x="4320" y="17600"/>
                  <a:pt x="4320" y="15867"/>
                </a:cubicBezTo>
                <a:lnTo>
                  <a:pt x="8316" y="17333"/>
                </a:lnTo>
                <a:cubicBezTo>
                  <a:pt x="7884" y="18400"/>
                  <a:pt x="6912" y="18933"/>
                  <a:pt x="5940" y="18533"/>
                </a:cubicBezTo>
                <a:close/>
                <a:moveTo>
                  <a:pt x="2160" y="12267"/>
                </a:moveTo>
                <a:lnTo>
                  <a:pt x="2160" y="9067"/>
                </a:lnTo>
                <a:lnTo>
                  <a:pt x="15120" y="4533"/>
                </a:lnTo>
                <a:lnTo>
                  <a:pt x="15120" y="16933"/>
                </a:lnTo>
                <a:close/>
                <a:moveTo>
                  <a:pt x="17280" y="13333"/>
                </a:moveTo>
                <a:lnTo>
                  <a:pt x="17280" y="8000"/>
                </a:lnTo>
                <a:cubicBezTo>
                  <a:pt x="18468" y="8000"/>
                  <a:pt x="19440" y="9200"/>
                  <a:pt x="19440" y="10667"/>
                </a:cubicBezTo>
                <a:cubicBezTo>
                  <a:pt x="19440" y="12133"/>
                  <a:pt x="18468" y="13333"/>
                  <a:pt x="17280" y="13333"/>
                </a:cubicBez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110" name="Freeform 612"/>
          <p:cNvSpPr/>
          <p:nvPr/>
        </p:nvSpPr>
        <p:spPr>
          <a:xfrm>
            <a:off x="19225815" y="9481166"/>
            <a:ext cx="621110" cy="621110"/>
          </a:xfrm>
          <a:custGeom>
            <a:avLst/>
            <a:gdLst/>
            <a:ahLst/>
            <a:cxnLst>
              <a:cxn ang="0">
                <a:pos x="wd2" y="hd2"/>
              </a:cxn>
              <a:cxn ang="5400000">
                <a:pos x="wd2" y="hd2"/>
              </a:cxn>
              <a:cxn ang="10800000">
                <a:pos x="wd2" y="hd2"/>
              </a:cxn>
              <a:cxn ang="16200000">
                <a:pos x="wd2" y="hd2"/>
              </a:cxn>
            </a:cxnLst>
            <a:rect l="0" t="0" r="r" b="b"/>
            <a:pathLst>
              <a:path w="21600" h="21600" extrusionOk="0">
                <a:moveTo>
                  <a:pt x="6045" y="0"/>
                </a:moveTo>
                <a:lnTo>
                  <a:pt x="6045" y="2374"/>
                </a:lnTo>
                <a:lnTo>
                  <a:pt x="9606" y="2374"/>
                </a:lnTo>
                <a:lnTo>
                  <a:pt x="9606" y="0"/>
                </a:lnTo>
                <a:lnTo>
                  <a:pt x="6045" y="0"/>
                </a:lnTo>
                <a:close/>
                <a:moveTo>
                  <a:pt x="6045" y="4748"/>
                </a:moveTo>
                <a:lnTo>
                  <a:pt x="6045" y="7122"/>
                </a:lnTo>
                <a:lnTo>
                  <a:pt x="9606" y="7122"/>
                </a:lnTo>
                <a:lnTo>
                  <a:pt x="9606" y="4748"/>
                </a:lnTo>
                <a:lnTo>
                  <a:pt x="6045" y="4748"/>
                </a:lnTo>
                <a:close/>
                <a:moveTo>
                  <a:pt x="18039" y="4748"/>
                </a:moveTo>
                <a:lnTo>
                  <a:pt x="18039" y="7122"/>
                </a:lnTo>
                <a:lnTo>
                  <a:pt x="21600" y="7122"/>
                </a:lnTo>
                <a:lnTo>
                  <a:pt x="21600" y="4748"/>
                </a:lnTo>
                <a:lnTo>
                  <a:pt x="18039" y="4748"/>
                </a:lnTo>
                <a:close/>
                <a:moveTo>
                  <a:pt x="0" y="9606"/>
                </a:moveTo>
                <a:lnTo>
                  <a:pt x="0" y="11994"/>
                </a:lnTo>
                <a:lnTo>
                  <a:pt x="3561" y="11994"/>
                </a:lnTo>
                <a:lnTo>
                  <a:pt x="3561" y="9606"/>
                </a:lnTo>
                <a:lnTo>
                  <a:pt x="0" y="9606"/>
                </a:lnTo>
                <a:close/>
                <a:moveTo>
                  <a:pt x="6045" y="9606"/>
                </a:moveTo>
                <a:lnTo>
                  <a:pt x="6045" y="11994"/>
                </a:lnTo>
                <a:lnTo>
                  <a:pt x="9606" y="11994"/>
                </a:lnTo>
                <a:lnTo>
                  <a:pt x="9606" y="9606"/>
                </a:lnTo>
                <a:lnTo>
                  <a:pt x="6045" y="9606"/>
                </a:lnTo>
                <a:close/>
                <a:moveTo>
                  <a:pt x="18039" y="9606"/>
                </a:moveTo>
                <a:lnTo>
                  <a:pt x="18039" y="11994"/>
                </a:lnTo>
                <a:lnTo>
                  <a:pt x="21600" y="11994"/>
                </a:lnTo>
                <a:lnTo>
                  <a:pt x="21600" y="9606"/>
                </a:lnTo>
                <a:lnTo>
                  <a:pt x="18039" y="9606"/>
                </a:lnTo>
                <a:close/>
                <a:moveTo>
                  <a:pt x="0" y="14368"/>
                </a:moveTo>
                <a:lnTo>
                  <a:pt x="0" y="16742"/>
                </a:lnTo>
                <a:lnTo>
                  <a:pt x="3561" y="16742"/>
                </a:lnTo>
                <a:lnTo>
                  <a:pt x="3561" y="14368"/>
                </a:lnTo>
                <a:lnTo>
                  <a:pt x="0" y="14368"/>
                </a:lnTo>
                <a:close/>
                <a:moveTo>
                  <a:pt x="6045" y="14368"/>
                </a:moveTo>
                <a:lnTo>
                  <a:pt x="6045" y="16742"/>
                </a:lnTo>
                <a:lnTo>
                  <a:pt x="9606" y="16742"/>
                </a:lnTo>
                <a:lnTo>
                  <a:pt x="9606" y="14368"/>
                </a:lnTo>
                <a:lnTo>
                  <a:pt x="6045" y="14368"/>
                </a:lnTo>
                <a:close/>
                <a:moveTo>
                  <a:pt x="11994" y="14368"/>
                </a:moveTo>
                <a:lnTo>
                  <a:pt x="11994" y="16742"/>
                </a:lnTo>
                <a:lnTo>
                  <a:pt x="15555" y="16742"/>
                </a:lnTo>
                <a:lnTo>
                  <a:pt x="15555" y="14368"/>
                </a:lnTo>
                <a:lnTo>
                  <a:pt x="11994" y="14368"/>
                </a:lnTo>
                <a:close/>
                <a:moveTo>
                  <a:pt x="18039" y="14368"/>
                </a:moveTo>
                <a:lnTo>
                  <a:pt x="18039" y="16742"/>
                </a:lnTo>
                <a:lnTo>
                  <a:pt x="21600" y="16742"/>
                </a:lnTo>
                <a:lnTo>
                  <a:pt x="21600" y="14368"/>
                </a:lnTo>
                <a:lnTo>
                  <a:pt x="18039" y="14368"/>
                </a:lnTo>
                <a:close/>
                <a:moveTo>
                  <a:pt x="0" y="19226"/>
                </a:moveTo>
                <a:lnTo>
                  <a:pt x="0" y="21600"/>
                </a:lnTo>
                <a:lnTo>
                  <a:pt x="3561" y="21600"/>
                </a:lnTo>
                <a:lnTo>
                  <a:pt x="3561" y="19226"/>
                </a:lnTo>
                <a:lnTo>
                  <a:pt x="0" y="19226"/>
                </a:lnTo>
                <a:close/>
                <a:moveTo>
                  <a:pt x="6045" y="19226"/>
                </a:moveTo>
                <a:lnTo>
                  <a:pt x="6045" y="21600"/>
                </a:lnTo>
                <a:lnTo>
                  <a:pt x="9606" y="21600"/>
                </a:lnTo>
                <a:lnTo>
                  <a:pt x="9606" y="19226"/>
                </a:lnTo>
                <a:lnTo>
                  <a:pt x="6045" y="19226"/>
                </a:lnTo>
                <a:close/>
                <a:moveTo>
                  <a:pt x="11994" y="19226"/>
                </a:moveTo>
                <a:lnTo>
                  <a:pt x="11994" y="21600"/>
                </a:lnTo>
                <a:lnTo>
                  <a:pt x="15555" y="21600"/>
                </a:lnTo>
                <a:lnTo>
                  <a:pt x="15555" y="19226"/>
                </a:lnTo>
                <a:lnTo>
                  <a:pt x="11994" y="19226"/>
                </a:lnTo>
                <a:close/>
                <a:moveTo>
                  <a:pt x="18039" y="19226"/>
                </a:moveTo>
                <a:lnTo>
                  <a:pt x="18039" y="21600"/>
                </a:lnTo>
                <a:lnTo>
                  <a:pt x="21600" y="21600"/>
                </a:lnTo>
                <a:lnTo>
                  <a:pt x="21600" y="19226"/>
                </a:lnTo>
                <a:lnTo>
                  <a:pt x="18039" y="19226"/>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111" name="Freeform 627"/>
          <p:cNvSpPr/>
          <p:nvPr/>
        </p:nvSpPr>
        <p:spPr>
          <a:xfrm>
            <a:off x="20591859" y="9481166"/>
            <a:ext cx="559595" cy="621110"/>
          </a:xfrm>
          <a:custGeom>
            <a:avLst/>
            <a:gdLst/>
            <a:ahLst/>
            <a:cxnLst>
              <a:cxn ang="0">
                <a:pos x="wd2" y="hd2"/>
              </a:cxn>
              <a:cxn ang="5400000">
                <a:pos x="wd2" y="hd2"/>
              </a:cxn>
              <a:cxn ang="10800000">
                <a:pos x="wd2" y="hd2"/>
              </a:cxn>
              <a:cxn ang="16200000">
                <a:pos x="wd2" y="hd2"/>
              </a:cxn>
            </a:cxnLst>
            <a:rect l="0" t="0" r="r" b="b"/>
            <a:pathLst>
              <a:path w="21600" h="21600" extrusionOk="0">
                <a:moveTo>
                  <a:pt x="14400" y="0"/>
                </a:moveTo>
                <a:lnTo>
                  <a:pt x="14400" y="21600"/>
                </a:lnTo>
                <a:lnTo>
                  <a:pt x="16790" y="21600"/>
                </a:lnTo>
                <a:lnTo>
                  <a:pt x="16790" y="0"/>
                </a:lnTo>
                <a:lnTo>
                  <a:pt x="14400" y="0"/>
                </a:lnTo>
                <a:close/>
                <a:moveTo>
                  <a:pt x="9605" y="5397"/>
                </a:moveTo>
                <a:lnTo>
                  <a:pt x="9605" y="21600"/>
                </a:lnTo>
                <a:lnTo>
                  <a:pt x="11995" y="21600"/>
                </a:lnTo>
                <a:lnTo>
                  <a:pt x="11995" y="5397"/>
                </a:lnTo>
                <a:lnTo>
                  <a:pt x="9605" y="5397"/>
                </a:lnTo>
                <a:close/>
                <a:moveTo>
                  <a:pt x="0" y="9717"/>
                </a:moveTo>
                <a:lnTo>
                  <a:pt x="0" y="21600"/>
                </a:lnTo>
                <a:lnTo>
                  <a:pt x="2405" y="21600"/>
                </a:lnTo>
                <a:lnTo>
                  <a:pt x="2405" y="9717"/>
                </a:lnTo>
                <a:lnTo>
                  <a:pt x="0" y="9717"/>
                </a:lnTo>
                <a:close/>
                <a:moveTo>
                  <a:pt x="19195" y="11883"/>
                </a:moveTo>
                <a:lnTo>
                  <a:pt x="19195" y="21600"/>
                </a:lnTo>
                <a:lnTo>
                  <a:pt x="21600" y="21600"/>
                </a:lnTo>
                <a:lnTo>
                  <a:pt x="21600" y="11883"/>
                </a:lnTo>
                <a:lnTo>
                  <a:pt x="19195" y="11883"/>
                </a:lnTo>
                <a:close/>
                <a:moveTo>
                  <a:pt x="4810" y="14037"/>
                </a:moveTo>
                <a:lnTo>
                  <a:pt x="4810" y="21600"/>
                </a:lnTo>
                <a:lnTo>
                  <a:pt x="7200" y="21600"/>
                </a:lnTo>
                <a:lnTo>
                  <a:pt x="7200" y="14037"/>
                </a:lnTo>
                <a:lnTo>
                  <a:pt x="4810" y="14037"/>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112" name="Freeform 831"/>
          <p:cNvSpPr/>
          <p:nvPr/>
        </p:nvSpPr>
        <p:spPr>
          <a:xfrm>
            <a:off x="21927343" y="9481166"/>
            <a:ext cx="559198" cy="621110"/>
          </a:xfrm>
          <a:custGeom>
            <a:avLst/>
            <a:gdLst/>
            <a:ahLst/>
            <a:cxnLst>
              <a:cxn ang="0">
                <a:pos x="wd2" y="hd2"/>
              </a:cxn>
              <a:cxn ang="5400000">
                <a:pos x="wd2" y="hd2"/>
              </a:cxn>
              <a:cxn ang="10800000">
                <a:pos x="wd2" y="hd2"/>
              </a:cxn>
              <a:cxn ang="16200000">
                <a:pos x="wd2" y="hd2"/>
              </a:cxn>
            </a:cxnLst>
            <a:rect l="0" t="0" r="r" b="b"/>
            <a:pathLst>
              <a:path w="21600" h="21600" extrusionOk="0">
                <a:moveTo>
                  <a:pt x="3603" y="0"/>
                </a:moveTo>
                <a:cubicBezTo>
                  <a:pt x="1562" y="0"/>
                  <a:pt x="0" y="1407"/>
                  <a:pt x="0" y="3243"/>
                </a:cubicBezTo>
                <a:lnTo>
                  <a:pt x="0" y="18370"/>
                </a:lnTo>
                <a:cubicBezTo>
                  <a:pt x="0" y="20207"/>
                  <a:pt x="1563" y="21600"/>
                  <a:pt x="3603" y="21600"/>
                </a:cubicBezTo>
                <a:lnTo>
                  <a:pt x="21600" y="21600"/>
                </a:lnTo>
                <a:lnTo>
                  <a:pt x="21600" y="0"/>
                </a:lnTo>
                <a:lnTo>
                  <a:pt x="3603" y="0"/>
                </a:lnTo>
                <a:close/>
                <a:moveTo>
                  <a:pt x="3603" y="2153"/>
                </a:moveTo>
                <a:lnTo>
                  <a:pt x="4798" y="2153"/>
                </a:lnTo>
                <a:lnTo>
                  <a:pt x="4798" y="19447"/>
                </a:lnTo>
                <a:lnTo>
                  <a:pt x="3603" y="19447"/>
                </a:lnTo>
                <a:cubicBezTo>
                  <a:pt x="2882" y="19447"/>
                  <a:pt x="2407" y="19019"/>
                  <a:pt x="2407" y="18370"/>
                </a:cubicBezTo>
                <a:lnTo>
                  <a:pt x="2407" y="3243"/>
                </a:lnTo>
                <a:cubicBezTo>
                  <a:pt x="2407" y="2595"/>
                  <a:pt x="2882" y="2153"/>
                  <a:pt x="3603" y="2153"/>
                </a:cubicBezTo>
                <a:close/>
                <a:moveTo>
                  <a:pt x="7205" y="2153"/>
                </a:moveTo>
                <a:lnTo>
                  <a:pt x="19209" y="2153"/>
                </a:lnTo>
                <a:lnTo>
                  <a:pt x="19209" y="19447"/>
                </a:lnTo>
                <a:lnTo>
                  <a:pt x="7205" y="19447"/>
                </a:lnTo>
                <a:lnTo>
                  <a:pt x="7205" y="2153"/>
                </a:lnTo>
                <a:close/>
                <a:moveTo>
                  <a:pt x="13199" y="5397"/>
                </a:moveTo>
                <a:lnTo>
                  <a:pt x="8401" y="9717"/>
                </a:lnTo>
                <a:lnTo>
                  <a:pt x="10087" y="11235"/>
                </a:lnTo>
                <a:lnTo>
                  <a:pt x="12003" y="9510"/>
                </a:lnTo>
                <a:lnTo>
                  <a:pt x="12003" y="15127"/>
                </a:lnTo>
                <a:lnTo>
                  <a:pt x="14410" y="15127"/>
                </a:lnTo>
                <a:lnTo>
                  <a:pt x="14410" y="9510"/>
                </a:lnTo>
                <a:lnTo>
                  <a:pt x="16326" y="11235"/>
                </a:lnTo>
                <a:lnTo>
                  <a:pt x="17997" y="9717"/>
                </a:lnTo>
                <a:lnTo>
                  <a:pt x="13199" y="5397"/>
                </a:lnTo>
                <a:close/>
              </a:path>
            </a:pathLst>
          </a:custGeom>
          <a:solidFill>
            <a:schemeClr val="accent4"/>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Freeform 693"/>
          <p:cNvSpPr/>
          <p:nvPr/>
        </p:nvSpPr>
        <p:spPr>
          <a:xfrm>
            <a:off x="17783776" y="3684704"/>
            <a:ext cx="621508" cy="621507"/>
          </a:xfrm>
          <a:custGeom>
            <a:avLst/>
            <a:gdLst/>
            <a:ahLst/>
            <a:cxnLst>
              <a:cxn ang="0">
                <a:pos x="wd2" y="hd2"/>
              </a:cxn>
              <a:cxn ang="5400000">
                <a:pos x="wd2" y="hd2"/>
              </a:cxn>
              <a:cxn ang="10800000">
                <a:pos x="wd2" y="hd2"/>
              </a:cxn>
              <a:cxn ang="16200000">
                <a:pos x="wd2" y="hd2"/>
              </a:cxn>
            </a:cxnLst>
            <a:rect l="0" t="0" r="r" b="b"/>
            <a:pathLst>
              <a:path w="21600" h="21600" extrusionOk="0">
                <a:moveTo>
                  <a:pt x="3241" y="0"/>
                </a:moveTo>
                <a:cubicBezTo>
                  <a:pt x="1406" y="0"/>
                  <a:pt x="0" y="1406"/>
                  <a:pt x="0" y="3241"/>
                </a:cubicBezTo>
                <a:lnTo>
                  <a:pt x="0" y="18359"/>
                </a:lnTo>
                <a:cubicBezTo>
                  <a:pt x="0" y="20194"/>
                  <a:pt x="1406" y="21600"/>
                  <a:pt x="3241" y="21600"/>
                </a:cubicBezTo>
                <a:lnTo>
                  <a:pt x="18359" y="21600"/>
                </a:lnTo>
                <a:cubicBezTo>
                  <a:pt x="20194" y="21600"/>
                  <a:pt x="21600" y="20194"/>
                  <a:pt x="21600" y="18359"/>
                </a:cubicBezTo>
                <a:lnTo>
                  <a:pt x="21600" y="3241"/>
                </a:lnTo>
                <a:cubicBezTo>
                  <a:pt x="21600" y="1406"/>
                  <a:pt x="20194" y="0"/>
                  <a:pt x="18359" y="0"/>
                </a:cubicBezTo>
                <a:lnTo>
                  <a:pt x="3241" y="0"/>
                </a:lnTo>
                <a:close/>
                <a:moveTo>
                  <a:pt x="3241" y="2166"/>
                </a:moveTo>
                <a:lnTo>
                  <a:pt x="18359" y="2166"/>
                </a:lnTo>
                <a:cubicBezTo>
                  <a:pt x="19006" y="2166"/>
                  <a:pt x="19434" y="2593"/>
                  <a:pt x="19434" y="3241"/>
                </a:cubicBezTo>
                <a:lnTo>
                  <a:pt x="19434" y="4317"/>
                </a:lnTo>
                <a:lnTo>
                  <a:pt x="2166" y="4317"/>
                </a:lnTo>
                <a:lnTo>
                  <a:pt x="2166" y="3241"/>
                </a:lnTo>
                <a:cubicBezTo>
                  <a:pt x="2166" y="2594"/>
                  <a:pt x="2594" y="2166"/>
                  <a:pt x="3241" y="2166"/>
                </a:cubicBezTo>
                <a:close/>
                <a:moveTo>
                  <a:pt x="2166" y="6483"/>
                </a:moveTo>
                <a:lnTo>
                  <a:pt x="19434" y="6483"/>
                </a:lnTo>
                <a:lnTo>
                  <a:pt x="19434" y="18359"/>
                </a:lnTo>
                <a:cubicBezTo>
                  <a:pt x="19434" y="19006"/>
                  <a:pt x="19006" y="19434"/>
                  <a:pt x="18359" y="19434"/>
                </a:cubicBezTo>
                <a:lnTo>
                  <a:pt x="3241" y="19434"/>
                </a:lnTo>
                <a:cubicBezTo>
                  <a:pt x="2594" y="19434"/>
                  <a:pt x="2166" y="19007"/>
                  <a:pt x="2166" y="18359"/>
                </a:cubicBezTo>
                <a:lnTo>
                  <a:pt x="2166" y="6483"/>
                </a:lnTo>
                <a:close/>
                <a:moveTo>
                  <a:pt x="10800" y="8634"/>
                </a:moveTo>
                <a:cubicBezTo>
                  <a:pt x="8964" y="8634"/>
                  <a:pt x="7559" y="10040"/>
                  <a:pt x="7559" y="11876"/>
                </a:cubicBezTo>
                <a:lnTo>
                  <a:pt x="9710" y="11876"/>
                </a:lnTo>
                <a:cubicBezTo>
                  <a:pt x="9710" y="11228"/>
                  <a:pt x="10152" y="10800"/>
                  <a:pt x="10800" y="10800"/>
                </a:cubicBezTo>
                <a:cubicBezTo>
                  <a:pt x="11448" y="10800"/>
                  <a:pt x="11876" y="11228"/>
                  <a:pt x="11876" y="11876"/>
                </a:cubicBezTo>
                <a:cubicBezTo>
                  <a:pt x="11876" y="12524"/>
                  <a:pt x="10040" y="14148"/>
                  <a:pt x="8097" y="15228"/>
                </a:cubicBezTo>
                <a:cubicBezTo>
                  <a:pt x="7665" y="15444"/>
                  <a:pt x="7451" y="15982"/>
                  <a:pt x="7559" y="16414"/>
                </a:cubicBezTo>
                <a:cubicBezTo>
                  <a:pt x="7775" y="16954"/>
                  <a:pt x="8095" y="17283"/>
                  <a:pt x="8634" y="17283"/>
                </a:cubicBezTo>
                <a:lnTo>
                  <a:pt x="14041" y="17283"/>
                </a:lnTo>
                <a:lnTo>
                  <a:pt x="14041" y="15117"/>
                </a:lnTo>
                <a:lnTo>
                  <a:pt x="11986" y="15117"/>
                </a:lnTo>
                <a:cubicBezTo>
                  <a:pt x="13066" y="14145"/>
                  <a:pt x="14041" y="12956"/>
                  <a:pt x="14041" y="11876"/>
                </a:cubicBezTo>
                <a:cubicBezTo>
                  <a:pt x="14041" y="10040"/>
                  <a:pt x="12636" y="8634"/>
                  <a:pt x="10800" y="8634"/>
                </a:cubicBezTo>
                <a:close/>
              </a:path>
            </a:pathLst>
          </a:custGeom>
          <a:solidFill>
            <a:schemeClr val="accent4"/>
          </a:solidFill>
          <a:ln w="12700">
            <a:solidFill>
              <a:srgbClr val="FFC000"/>
            </a:solidFill>
            <a:miter lim="400000"/>
          </a:ln>
        </p:spPr>
        <p:txBody>
          <a:bodyPr lIns="45719" rIns="45719" anchor="ctr"/>
          <a:lstStyle/>
          <a:p>
            <a:pPr algn="l" defTabSz="914400">
              <a:defRPr sz="1800" b="0">
                <a:latin typeface="Calibri"/>
                <a:ea typeface="Calibri"/>
                <a:cs typeface="Calibri"/>
                <a:sym typeface="Calibri"/>
              </a:defRPr>
            </a:pPr>
            <a:endParaRPr/>
          </a:p>
        </p:txBody>
      </p:sp>
      <p:sp>
        <p:nvSpPr>
          <p:cNvPr id="174" name="Placeholder Text"/>
          <p:cNvSpPr/>
          <p:nvPr/>
        </p:nvSpPr>
        <p:spPr>
          <a:xfrm>
            <a:off x="3886225" y="8091875"/>
            <a:ext cx="3989411" cy="124508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3200" dirty="0">
                <a:solidFill>
                  <a:schemeClr val="tx1"/>
                </a:solidFill>
                <a:latin typeface="+mn-lt"/>
              </a:rPr>
              <a:t>Индивидуальные планы</a:t>
            </a:r>
            <a:endParaRPr sz="3200" dirty="0">
              <a:solidFill>
                <a:schemeClr val="tx1"/>
              </a:solidFill>
              <a:latin typeface="+mn-lt"/>
            </a:endParaRPr>
          </a:p>
        </p:txBody>
      </p:sp>
      <p:sp>
        <p:nvSpPr>
          <p:cNvPr id="180" name="Graphic 305"/>
          <p:cNvSpPr/>
          <p:nvPr/>
        </p:nvSpPr>
        <p:spPr>
          <a:xfrm>
            <a:off x="17806020" y="7209036"/>
            <a:ext cx="621379" cy="621380"/>
          </a:xfrm>
          <a:custGeom>
            <a:avLst/>
            <a:gdLst/>
            <a:ahLst/>
            <a:cxnLst>
              <a:cxn ang="0">
                <a:pos x="wd2" y="hd2"/>
              </a:cxn>
              <a:cxn ang="5400000">
                <a:pos x="wd2" y="hd2"/>
              </a:cxn>
              <a:cxn ang="10800000">
                <a:pos x="wd2" y="hd2"/>
              </a:cxn>
              <a:cxn ang="16200000">
                <a:pos x="wd2" y="hd2"/>
              </a:cxn>
            </a:cxnLst>
            <a:rect l="0" t="0" r="r" b="b"/>
            <a:pathLst>
              <a:path w="21600" h="21600" extrusionOk="0">
                <a:moveTo>
                  <a:pt x="18360" y="4320"/>
                </a:moveTo>
                <a:lnTo>
                  <a:pt x="15120" y="4320"/>
                </a:lnTo>
                <a:lnTo>
                  <a:pt x="15120" y="3240"/>
                </a:lnTo>
                <a:cubicBezTo>
                  <a:pt x="15120" y="1404"/>
                  <a:pt x="13716" y="0"/>
                  <a:pt x="11880" y="0"/>
                </a:cubicBezTo>
                <a:lnTo>
                  <a:pt x="9720" y="0"/>
                </a:lnTo>
                <a:cubicBezTo>
                  <a:pt x="7884" y="0"/>
                  <a:pt x="6480" y="1404"/>
                  <a:pt x="6480" y="3240"/>
                </a:cubicBezTo>
                <a:lnTo>
                  <a:pt x="6480" y="4320"/>
                </a:lnTo>
                <a:lnTo>
                  <a:pt x="3240" y="4320"/>
                </a:lnTo>
                <a:cubicBezTo>
                  <a:pt x="1404" y="4320"/>
                  <a:pt x="0" y="5724"/>
                  <a:pt x="0" y="7560"/>
                </a:cubicBezTo>
                <a:lnTo>
                  <a:pt x="0" y="18360"/>
                </a:lnTo>
                <a:cubicBezTo>
                  <a:pt x="0" y="20196"/>
                  <a:pt x="1404" y="21600"/>
                  <a:pt x="3240" y="21600"/>
                </a:cubicBezTo>
                <a:lnTo>
                  <a:pt x="18360" y="21600"/>
                </a:lnTo>
                <a:cubicBezTo>
                  <a:pt x="20196" y="21600"/>
                  <a:pt x="21600" y="20196"/>
                  <a:pt x="21600" y="18360"/>
                </a:cubicBezTo>
                <a:lnTo>
                  <a:pt x="21600" y="7560"/>
                </a:lnTo>
                <a:cubicBezTo>
                  <a:pt x="21600" y="5724"/>
                  <a:pt x="20196" y="4320"/>
                  <a:pt x="18360" y="4320"/>
                </a:cubicBezTo>
                <a:close/>
                <a:moveTo>
                  <a:pt x="8640" y="3240"/>
                </a:moveTo>
                <a:cubicBezTo>
                  <a:pt x="8640" y="2592"/>
                  <a:pt x="9072" y="2160"/>
                  <a:pt x="9720" y="2160"/>
                </a:cubicBezTo>
                <a:lnTo>
                  <a:pt x="11880" y="2160"/>
                </a:lnTo>
                <a:cubicBezTo>
                  <a:pt x="12528" y="2160"/>
                  <a:pt x="12960" y="2592"/>
                  <a:pt x="12960" y="3240"/>
                </a:cubicBezTo>
                <a:lnTo>
                  <a:pt x="12960" y="4320"/>
                </a:lnTo>
                <a:lnTo>
                  <a:pt x="8640" y="4320"/>
                </a:lnTo>
                <a:close/>
                <a:moveTo>
                  <a:pt x="3240" y="6480"/>
                </a:moveTo>
                <a:lnTo>
                  <a:pt x="18360" y="6480"/>
                </a:lnTo>
                <a:cubicBezTo>
                  <a:pt x="18792" y="6480"/>
                  <a:pt x="19224" y="6804"/>
                  <a:pt x="19332" y="7236"/>
                </a:cubicBezTo>
                <a:lnTo>
                  <a:pt x="14688" y="11880"/>
                </a:lnTo>
                <a:lnTo>
                  <a:pt x="6912" y="11880"/>
                </a:lnTo>
                <a:lnTo>
                  <a:pt x="2268" y="7236"/>
                </a:lnTo>
                <a:cubicBezTo>
                  <a:pt x="2376" y="6804"/>
                  <a:pt x="2808" y="6480"/>
                  <a:pt x="3240" y="6480"/>
                </a:cubicBezTo>
                <a:close/>
                <a:moveTo>
                  <a:pt x="18360" y="19440"/>
                </a:moveTo>
                <a:lnTo>
                  <a:pt x="3240" y="19440"/>
                </a:lnTo>
                <a:cubicBezTo>
                  <a:pt x="2592" y="19440"/>
                  <a:pt x="2160" y="19008"/>
                  <a:pt x="2160" y="18360"/>
                </a:cubicBezTo>
                <a:lnTo>
                  <a:pt x="2160" y="10152"/>
                </a:lnTo>
                <a:lnTo>
                  <a:pt x="6048" y="14040"/>
                </a:lnTo>
                <a:lnTo>
                  <a:pt x="9720" y="14040"/>
                </a:lnTo>
                <a:lnTo>
                  <a:pt x="9720" y="16200"/>
                </a:lnTo>
                <a:lnTo>
                  <a:pt x="11880" y="16200"/>
                </a:lnTo>
                <a:lnTo>
                  <a:pt x="11880" y="14040"/>
                </a:lnTo>
                <a:lnTo>
                  <a:pt x="15552" y="14040"/>
                </a:lnTo>
                <a:lnTo>
                  <a:pt x="19440" y="10152"/>
                </a:lnTo>
                <a:lnTo>
                  <a:pt x="19440" y="18360"/>
                </a:lnTo>
                <a:cubicBezTo>
                  <a:pt x="19440" y="19008"/>
                  <a:pt x="19008" y="19440"/>
                  <a:pt x="18360" y="19440"/>
                </a:cubicBezTo>
                <a:close/>
              </a:path>
            </a:pathLst>
          </a:custGeom>
          <a:solidFill>
            <a:schemeClr val="accent4"/>
          </a:solidFill>
          <a:ln w="12700">
            <a:solidFill>
              <a:srgbClr val="FFC000"/>
            </a:solidFill>
            <a:miter lim="400000"/>
          </a:ln>
        </p:spPr>
        <p:txBody>
          <a:bodyPr lIns="45719" rIns="45719" anchor="ctr"/>
          <a:lstStyle/>
          <a:p>
            <a:pPr algn="l" defTabSz="914400">
              <a:defRPr sz="1800" b="0">
                <a:latin typeface="Calibri"/>
                <a:ea typeface="Calibri"/>
                <a:cs typeface="Calibri"/>
                <a:sym typeface="Calibri"/>
              </a:defRPr>
            </a:pPr>
            <a:endParaRPr/>
          </a:p>
        </p:txBody>
      </p:sp>
      <p:sp>
        <p:nvSpPr>
          <p:cNvPr id="181" name="Placeholder Text"/>
          <p:cNvSpPr/>
          <p:nvPr/>
        </p:nvSpPr>
        <p:spPr>
          <a:xfrm>
            <a:off x="8655371" y="8026097"/>
            <a:ext cx="3461540" cy="122770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3200" dirty="0">
                <a:solidFill>
                  <a:schemeClr val="tx1"/>
                </a:solidFill>
                <a:latin typeface="+mn-lt"/>
              </a:rPr>
              <a:t>Поурочные планы</a:t>
            </a:r>
            <a:endParaRPr sz="3200" dirty="0">
              <a:solidFill>
                <a:schemeClr val="tx1"/>
              </a:solidFill>
              <a:latin typeface="+mn-lt"/>
            </a:endParaRPr>
          </a:p>
        </p:txBody>
      </p:sp>
      <p:sp>
        <p:nvSpPr>
          <p:cNvPr id="184" name="Placeholder Text"/>
          <p:cNvSpPr/>
          <p:nvPr/>
        </p:nvSpPr>
        <p:spPr>
          <a:xfrm>
            <a:off x="12661263" y="8123064"/>
            <a:ext cx="3989411" cy="240957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3200" dirty="0">
                <a:latin typeface="+mn-lt"/>
              </a:rPr>
              <a:t>Планы по </a:t>
            </a:r>
            <a:r>
              <a:rPr lang="ru-RU" sz="3200" dirty="0" err="1">
                <a:latin typeface="+mn-lt"/>
              </a:rPr>
              <a:t>учебно</a:t>
            </a:r>
            <a:r>
              <a:rPr lang="ru-RU" sz="3200" dirty="0">
                <a:latin typeface="+mn-lt"/>
              </a:rPr>
              <a:t> - воспитательной и методической работе</a:t>
            </a:r>
            <a:endParaRPr sz="3200" dirty="0">
              <a:solidFill>
                <a:schemeClr val="tx1"/>
              </a:solidFill>
              <a:latin typeface="+mn-lt"/>
            </a:endParaRPr>
          </a:p>
        </p:txBody>
      </p:sp>
      <p:sp>
        <p:nvSpPr>
          <p:cNvPr id="187" name="Placeholder Text"/>
          <p:cNvSpPr/>
          <p:nvPr/>
        </p:nvSpPr>
        <p:spPr>
          <a:xfrm>
            <a:off x="17751424" y="8123064"/>
            <a:ext cx="3461541" cy="183601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3200" dirty="0">
                <a:solidFill>
                  <a:schemeClr val="tx1"/>
                </a:solidFill>
                <a:latin typeface="+mn-lt"/>
              </a:rPr>
              <a:t>Протоколы родительских собраний</a:t>
            </a:r>
            <a:endParaRPr sz="3200" dirty="0">
              <a:solidFill>
                <a:schemeClr val="tx1"/>
              </a:solidFill>
              <a:latin typeface="+mn-lt"/>
            </a:endParaRPr>
          </a:p>
        </p:txBody>
      </p:sp>
      <p:sp>
        <p:nvSpPr>
          <p:cNvPr id="190" name="Placeholder Text"/>
          <p:cNvSpPr/>
          <p:nvPr/>
        </p:nvSpPr>
        <p:spPr>
          <a:xfrm>
            <a:off x="3939724" y="4625888"/>
            <a:ext cx="3989411" cy="124508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3200" dirty="0">
                <a:solidFill>
                  <a:schemeClr val="tx1"/>
                </a:solidFill>
                <a:latin typeface="+mn-lt"/>
              </a:rPr>
              <a:t>Образовательная программа</a:t>
            </a:r>
            <a:endParaRPr sz="3200" dirty="0">
              <a:solidFill>
                <a:schemeClr val="tx1"/>
              </a:solidFill>
              <a:latin typeface="+mn-lt"/>
            </a:endParaRPr>
          </a:p>
        </p:txBody>
      </p:sp>
      <p:sp>
        <p:nvSpPr>
          <p:cNvPr id="193" name="Placeholder Text"/>
          <p:cNvSpPr/>
          <p:nvPr/>
        </p:nvSpPr>
        <p:spPr>
          <a:xfrm>
            <a:off x="8763804" y="4625888"/>
            <a:ext cx="3461540" cy="124508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3200" dirty="0">
                <a:solidFill>
                  <a:schemeClr val="tx1"/>
                </a:solidFill>
                <a:latin typeface="+mn-lt"/>
              </a:rPr>
              <a:t>Рабочая программа</a:t>
            </a:r>
            <a:endParaRPr sz="3200" dirty="0">
              <a:solidFill>
                <a:schemeClr val="tx1"/>
              </a:solidFill>
              <a:latin typeface="+mn-lt"/>
            </a:endParaRPr>
          </a:p>
        </p:txBody>
      </p:sp>
      <p:sp>
        <p:nvSpPr>
          <p:cNvPr id="196" name="Placeholder Text"/>
          <p:cNvSpPr/>
          <p:nvPr/>
        </p:nvSpPr>
        <p:spPr>
          <a:xfrm>
            <a:off x="12694629" y="4526585"/>
            <a:ext cx="4393446" cy="1980607"/>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3200" dirty="0">
                <a:solidFill>
                  <a:schemeClr val="tx1"/>
                </a:solidFill>
                <a:latin typeface="+mn-lt"/>
              </a:rPr>
              <a:t>Классный журнал </a:t>
            </a:r>
            <a:r>
              <a:rPr lang="ru-RU" sz="2400" dirty="0">
                <a:solidFill>
                  <a:schemeClr val="tx1"/>
                </a:solidFill>
                <a:latin typeface="+mn-lt"/>
              </a:rPr>
              <a:t>(индивидуальный, групповой, замещения уроков)</a:t>
            </a:r>
            <a:endParaRPr sz="2400" dirty="0">
              <a:solidFill>
                <a:schemeClr val="tx1"/>
              </a:solidFill>
              <a:latin typeface="+mn-lt"/>
            </a:endParaRPr>
          </a:p>
        </p:txBody>
      </p:sp>
      <p:sp>
        <p:nvSpPr>
          <p:cNvPr id="199" name="Placeholder Text"/>
          <p:cNvSpPr/>
          <p:nvPr/>
        </p:nvSpPr>
        <p:spPr>
          <a:xfrm>
            <a:off x="17729361" y="4537847"/>
            <a:ext cx="4983155" cy="183601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pPr lvl="0"/>
            <a:r>
              <a:rPr lang="ru-RU" sz="3200" dirty="0">
                <a:latin typeface="+mn-lt"/>
              </a:rPr>
              <a:t>Календарно - тематические, учебно- тематические  планы</a:t>
            </a:r>
          </a:p>
        </p:txBody>
      </p:sp>
      <p:sp>
        <p:nvSpPr>
          <p:cNvPr id="202" name="Placeholder Title Text"/>
          <p:cNvSpPr txBox="1"/>
          <p:nvPr/>
        </p:nvSpPr>
        <p:spPr>
          <a:xfrm>
            <a:off x="3797734" y="716412"/>
            <a:ext cx="18914782" cy="13336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8000" b="0" cap="all">
                <a:solidFill>
                  <a:srgbClr val="1E1E1F"/>
                </a:solidFill>
                <a:latin typeface="DM Sans Bold"/>
                <a:ea typeface="DM Sans Bold"/>
                <a:cs typeface="DM Sans Bold"/>
                <a:sym typeface="DM Sans Bold"/>
              </a:defRPr>
            </a:lvl1pPr>
          </a:lstStyle>
          <a:p>
            <a:r>
              <a:rPr lang="ru-RU" b="1" dirty="0">
                <a:solidFill>
                  <a:schemeClr val="tx1"/>
                </a:solidFill>
                <a:latin typeface="Constantia" panose="02030602050306030303" pitchFamily="18" charset="0"/>
              </a:rPr>
              <a:t>Нормативная</a:t>
            </a:r>
            <a:r>
              <a:rPr lang="ru-RU" dirty="0">
                <a:solidFill>
                  <a:schemeClr val="tx1"/>
                </a:solidFill>
                <a:latin typeface="Constantia" panose="02030602050306030303" pitchFamily="18" charset="0"/>
              </a:rPr>
              <a:t> </a:t>
            </a:r>
            <a:r>
              <a:rPr lang="ru-RU" b="1" dirty="0">
                <a:solidFill>
                  <a:schemeClr val="tx1"/>
                </a:solidFill>
                <a:latin typeface="Constantia" panose="02030602050306030303" pitchFamily="18" charset="0"/>
              </a:rPr>
              <a:t>документация</a:t>
            </a:r>
            <a:endParaRPr b="1" dirty="0">
              <a:solidFill>
                <a:schemeClr val="tx1"/>
              </a:solidFill>
              <a:latin typeface="Constantia" panose="02030602050306030303" pitchFamily="18" charset="0"/>
            </a:endParaRPr>
          </a:p>
        </p:txBody>
      </p:sp>
      <p:sp>
        <p:nvSpPr>
          <p:cNvPr id="203" name="Subtitle placeholder text"/>
          <p:cNvSpPr txBox="1"/>
          <p:nvPr/>
        </p:nvSpPr>
        <p:spPr>
          <a:xfrm>
            <a:off x="3886225" y="2083356"/>
            <a:ext cx="11861874" cy="5700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defTabSz="457200">
              <a:lnSpc>
                <a:spcPct val="120000"/>
              </a:lnSpc>
              <a:defRPr sz="2800" b="0" cap="all">
                <a:solidFill>
                  <a:srgbClr val="979698"/>
                </a:solidFill>
                <a:latin typeface="DM Sans Bold"/>
                <a:ea typeface="DM Sans Bold"/>
                <a:cs typeface="DM Sans Bold"/>
                <a:sym typeface="DM Sans Bold"/>
              </a:defRPr>
            </a:lvl1pPr>
          </a:lstStyle>
          <a:p>
            <a:r>
              <a:rPr lang="ru-RU" dirty="0">
                <a:solidFill>
                  <a:schemeClr val="tx2"/>
                </a:solidFill>
                <a:latin typeface="+mj-lt"/>
              </a:rPr>
              <a:t>К нормативной документации школы относятся:</a:t>
            </a:r>
            <a:endParaRPr dirty="0">
              <a:solidFill>
                <a:schemeClr val="tx2"/>
              </a:solidFill>
              <a:latin typeface="+mj-lt"/>
            </a:endParaRPr>
          </a:p>
        </p:txBody>
      </p:sp>
      <p:sp>
        <p:nvSpPr>
          <p:cNvPr id="28" name="Placeholder Text">
            <a:extLst>
              <a:ext uri="{FF2B5EF4-FFF2-40B4-BE49-F238E27FC236}">
                <a16:creationId xmlns:a16="http://schemas.microsoft.com/office/drawing/2014/main" xmlns="" id="{E76A3D7F-8D75-4C29-9E74-9A425E01F7E6}"/>
              </a:ext>
            </a:extLst>
          </p:cNvPr>
          <p:cNvSpPr/>
          <p:nvPr/>
        </p:nvSpPr>
        <p:spPr>
          <a:xfrm>
            <a:off x="3858564" y="11239914"/>
            <a:ext cx="3461541" cy="65415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3200" dirty="0">
                <a:solidFill>
                  <a:schemeClr val="tx1"/>
                </a:solidFill>
                <a:latin typeface="+mn-lt"/>
              </a:rPr>
              <a:t>Расписание</a:t>
            </a:r>
            <a:endParaRPr sz="3200" dirty="0">
              <a:solidFill>
                <a:schemeClr val="tx1"/>
              </a:solidFill>
              <a:latin typeface="+mn-lt"/>
            </a:endParaRPr>
          </a:p>
        </p:txBody>
      </p:sp>
      <p:sp>
        <p:nvSpPr>
          <p:cNvPr id="29" name="Graphic 335">
            <a:extLst>
              <a:ext uri="{FF2B5EF4-FFF2-40B4-BE49-F238E27FC236}">
                <a16:creationId xmlns:a16="http://schemas.microsoft.com/office/drawing/2014/main" xmlns="" id="{827DBA3F-1C85-456E-8F66-0BFBCAE721BA}"/>
              </a:ext>
            </a:extLst>
          </p:cNvPr>
          <p:cNvSpPr/>
          <p:nvPr/>
        </p:nvSpPr>
        <p:spPr>
          <a:xfrm>
            <a:off x="3899015" y="10430314"/>
            <a:ext cx="494789" cy="621380"/>
          </a:xfrm>
          <a:custGeom>
            <a:avLst/>
            <a:gdLst/>
            <a:ahLst/>
            <a:cxnLst>
              <a:cxn ang="0">
                <a:pos x="wd2" y="hd2"/>
              </a:cxn>
              <a:cxn ang="5400000">
                <a:pos x="wd2" y="hd2"/>
              </a:cxn>
              <a:cxn ang="10800000">
                <a:pos x="wd2" y="hd2"/>
              </a:cxn>
              <a:cxn ang="16200000">
                <a:pos x="wd2" y="hd2"/>
              </a:cxn>
            </a:cxnLst>
            <a:rect l="0" t="0" r="r" b="b"/>
            <a:pathLst>
              <a:path w="21499" h="21600" extrusionOk="0">
                <a:moveTo>
                  <a:pt x="20554" y="16308"/>
                </a:moveTo>
                <a:cubicBezTo>
                  <a:pt x="19474" y="15768"/>
                  <a:pt x="18664" y="14904"/>
                  <a:pt x="18664" y="13824"/>
                </a:cubicBezTo>
                <a:lnTo>
                  <a:pt x="18664" y="10800"/>
                </a:lnTo>
                <a:cubicBezTo>
                  <a:pt x="18664" y="8208"/>
                  <a:pt x="16774" y="5940"/>
                  <a:pt x="13939" y="4968"/>
                </a:cubicBezTo>
                <a:cubicBezTo>
                  <a:pt x="14479" y="4428"/>
                  <a:pt x="14749" y="3888"/>
                  <a:pt x="14749" y="3240"/>
                </a:cubicBezTo>
                <a:cubicBezTo>
                  <a:pt x="14749" y="1404"/>
                  <a:pt x="12994" y="0"/>
                  <a:pt x="10699" y="0"/>
                </a:cubicBezTo>
                <a:cubicBezTo>
                  <a:pt x="8404" y="0"/>
                  <a:pt x="6649" y="1404"/>
                  <a:pt x="6649" y="3240"/>
                </a:cubicBezTo>
                <a:cubicBezTo>
                  <a:pt x="6649" y="3888"/>
                  <a:pt x="6919" y="4428"/>
                  <a:pt x="7324" y="4968"/>
                </a:cubicBezTo>
                <a:cubicBezTo>
                  <a:pt x="4624" y="6048"/>
                  <a:pt x="2599" y="8208"/>
                  <a:pt x="2599" y="10800"/>
                </a:cubicBezTo>
                <a:lnTo>
                  <a:pt x="2599" y="13824"/>
                </a:lnTo>
                <a:cubicBezTo>
                  <a:pt x="2599" y="14904"/>
                  <a:pt x="1789" y="15876"/>
                  <a:pt x="709" y="16308"/>
                </a:cubicBezTo>
                <a:cubicBezTo>
                  <a:pt x="169" y="16524"/>
                  <a:pt x="-101" y="17064"/>
                  <a:pt x="34" y="17496"/>
                </a:cubicBezTo>
                <a:cubicBezTo>
                  <a:pt x="34" y="18036"/>
                  <a:pt x="574" y="18360"/>
                  <a:pt x="1249" y="18360"/>
                </a:cubicBezTo>
                <a:lnTo>
                  <a:pt x="5434" y="18360"/>
                </a:lnTo>
                <a:cubicBezTo>
                  <a:pt x="5974" y="20196"/>
                  <a:pt x="8134" y="21600"/>
                  <a:pt x="10699" y="21600"/>
                </a:cubicBezTo>
                <a:cubicBezTo>
                  <a:pt x="13264" y="21600"/>
                  <a:pt x="15289" y="20196"/>
                  <a:pt x="15964" y="18360"/>
                </a:cubicBezTo>
                <a:lnTo>
                  <a:pt x="20149" y="18360"/>
                </a:lnTo>
                <a:cubicBezTo>
                  <a:pt x="20959" y="18360"/>
                  <a:pt x="21499" y="17928"/>
                  <a:pt x="21499" y="17280"/>
                </a:cubicBezTo>
                <a:cubicBezTo>
                  <a:pt x="21499" y="16848"/>
                  <a:pt x="21094" y="16416"/>
                  <a:pt x="20554" y="16308"/>
                </a:cubicBezTo>
                <a:close/>
                <a:moveTo>
                  <a:pt x="9349" y="3240"/>
                </a:moveTo>
                <a:cubicBezTo>
                  <a:pt x="9349" y="2592"/>
                  <a:pt x="9889" y="2160"/>
                  <a:pt x="10699" y="2160"/>
                </a:cubicBezTo>
                <a:cubicBezTo>
                  <a:pt x="11509" y="2160"/>
                  <a:pt x="12049" y="2592"/>
                  <a:pt x="12049" y="3240"/>
                </a:cubicBezTo>
                <a:cubicBezTo>
                  <a:pt x="12049" y="3888"/>
                  <a:pt x="11509" y="4320"/>
                  <a:pt x="10699" y="4320"/>
                </a:cubicBezTo>
                <a:cubicBezTo>
                  <a:pt x="9889" y="4320"/>
                  <a:pt x="9349" y="3888"/>
                  <a:pt x="9349" y="3240"/>
                </a:cubicBezTo>
                <a:close/>
                <a:moveTo>
                  <a:pt x="10699" y="19440"/>
                </a:moveTo>
                <a:cubicBezTo>
                  <a:pt x="9754" y="19440"/>
                  <a:pt x="8809" y="19008"/>
                  <a:pt x="8404" y="18360"/>
                </a:cubicBezTo>
                <a:lnTo>
                  <a:pt x="12994" y="18360"/>
                </a:lnTo>
                <a:cubicBezTo>
                  <a:pt x="12589" y="19008"/>
                  <a:pt x="11644" y="19440"/>
                  <a:pt x="10699" y="19440"/>
                </a:cubicBezTo>
                <a:close/>
                <a:moveTo>
                  <a:pt x="4489" y="16200"/>
                </a:moveTo>
                <a:cubicBezTo>
                  <a:pt x="5029" y="15444"/>
                  <a:pt x="5299" y="14688"/>
                  <a:pt x="5299" y="13824"/>
                </a:cubicBezTo>
                <a:lnTo>
                  <a:pt x="5299" y="10800"/>
                </a:lnTo>
                <a:cubicBezTo>
                  <a:pt x="5299" y="8424"/>
                  <a:pt x="7729" y="6480"/>
                  <a:pt x="10699" y="6480"/>
                </a:cubicBezTo>
                <a:cubicBezTo>
                  <a:pt x="13669" y="6480"/>
                  <a:pt x="16099" y="8424"/>
                  <a:pt x="16099" y="10800"/>
                </a:cubicBezTo>
                <a:lnTo>
                  <a:pt x="16099" y="13824"/>
                </a:lnTo>
                <a:cubicBezTo>
                  <a:pt x="16099" y="14688"/>
                  <a:pt x="16369" y="15552"/>
                  <a:pt x="16909" y="16200"/>
                </a:cubicBezTo>
                <a:close/>
              </a:path>
            </a:pathLst>
          </a:custGeom>
          <a:solidFill>
            <a:schemeClr val="accent4"/>
          </a:solidFill>
          <a:ln w="12700">
            <a:solidFill>
              <a:srgbClr val="FFC000"/>
            </a:solidFill>
            <a:miter lim="400000"/>
          </a:ln>
        </p:spPr>
        <p:txBody>
          <a:bodyPr lIns="45719" rIns="45719" anchor="ctr"/>
          <a:lstStyle/>
          <a:p>
            <a:pPr algn="l" defTabSz="914400">
              <a:defRPr sz="1800" b="0">
                <a:latin typeface="Calibri"/>
                <a:ea typeface="Calibri"/>
                <a:cs typeface="Calibri"/>
                <a:sym typeface="Calibri"/>
              </a:defRPr>
            </a:pPr>
            <a:endParaRPr/>
          </a:p>
        </p:txBody>
      </p:sp>
      <p:sp>
        <p:nvSpPr>
          <p:cNvPr id="30" name="Placeholder Text">
            <a:extLst>
              <a:ext uri="{FF2B5EF4-FFF2-40B4-BE49-F238E27FC236}">
                <a16:creationId xmlns:a16="http://schemas.microsoft.com/office/drawing/2014/main" xmlns="" id="{242C7461-2E0F-47CF-B41E-13A877B4E178}"/>
              </a:ext>
            </a:extLst>
          </p:cNvPr>
          <p:cNvSpPr/>
          <p:nvPr/>
        </p:nvSpPr>
        <p:spPr>
          <a:xfrm>
            <a:off x="8546076" y="11207957"/>
            <a:ext cx="3461541" cy="122770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3200" dirty="0">
                <a:solidFill>
                  <a:schemeClr val="tx1"/>
                </a:solidFill>
                <a:latin typeface="+mn-lt"/>
              </a:rPr>
              <a:t>Дневник учащегося</a:t>
            </a:r>
            <a:endParaRPr sz="3200" dirty="0">
              <a:solidFill>
                <a:schemeClr val="tx1"/>
              </a:solidFill>
              <a:latin typeface="+mn-lt"/>
            </a:endParaRPr>
          </a:p>
        </p:txBody>
      </p:sp>
      <p:sp>
        <p:nvSpPr>
          <p:cNvPr id="32" name="Placeholder Text">
            <a:extLst>
              <a:ext uri="{FF2B5EF4-FFF2-40B4-BE49-F238E27FC236}">
                <a16:creationId xmlns:a16="http://schemas.microsoft.com/office/drawing/2014/main" xmlns="" id="{45E9EEFE-8DCE-4AD0-910C-A528C7821CA5}"/>
              </a:ext>
            </a:extLst>
          </p:cNvPr>
          <p:cNvSpPr/>
          <p:nvPr/>
        </p:nvSpPr>
        <p:spPr>
          <a:xfrm>
            <a:off x="17751424" y="11398871"/>
            <a:ext cx="3461541" cy="122770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3200" dirty="0">
                <a:solidFill>
                  <a:schemeClr val="tx1"/>
                </a:solidFill>
                <a:latin typeface="+mn-lt"/>
              </a:rPr>
              <a:t>План работы отделения</a:t>
            </a:r>
            <a:endParaRPr sz="3200" dirty="0">
              <a:solidFill>
                <a:schemeClr val="tx1"/>
              </a:solidFill>
              <a:latin typeface="+mn-lt"/>
            </a:endParaRPr>
          </a:p>
        </p:txBody>
      </p:sp>
      <p:grpSp>
        <p:nvGrpSpPr>
          <p:cNvPr id="27" name="Группа 26">
            <a:extLst>
              <a:ext uri="{FF2B5EF4-FFF2-40B4-BE49-F238E27FC236}">
                <a16:creationId xmlns:a16="http://schemas.microsoft.com/office/drawing/2014/main" xmlns="" id="{92E42626-4FFA-4F83-B35A-7F28C81480A8}"/>
              </a:ext>
            </a:extLst>
          </p:cNvPr>
          <p:cNvGrpSpPr/>
          <p:nvPr/>
        </p:nvGrpSpPr>
        <p:grpSpPr>
          <a:xfrm>
            <a:off x="21399016" y="9368265"/>
            <a:ext cx="7111637" cy="3644734"/>
            <a:chOff x="21399016" y="9368265"/>
            <a:chExt cx="7111637" cy="3644734"/>
          </a:xfrm>
        </p:grpSpPr>
        <p:sp>
          <p:nvSpPr>
            <p:cNvPr id="34" name="Прямоугольник 33">
              <a:extLst>
                <a:ext uri="{FF2B5EF4-FFF2-40B4-BE49-F238E27FC236}">
                  <a16:creationId xmlns:a16="http://schemas.microsoft.com/office/drawing/2014/main" xmlns="" id="{7119BEF0-9CBD-473D-86E3-E1D804EB26BA}"/>
                </a:ext>
              </a:extLst>
            </p:cNvPr>
            <p:cNvSpPr/>
            <p:nvPr/>
          </p:nvSpPr>
          <p:spPr>
            <a:xfrm>
              <a:off x="22313715" y="9368265"/>
              <a:ext cx="2042183" cy="29328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5" name="Прямоугольник 34">
              <a:extLst>
                <a:ext uri="{FF2B5EF4-FFF2-40B4-BE49-F238E27FC236}">
                  <a16:creationId xmlns:a16="http://schemas.microsoft.com/office/drawing/2014/main" xmlns="" id="{5E69DACB-68F1-4323-85BB-6760BB08E12C}"/>
                </a:ext>
              </a:extLst>
            </p:cNvPr>
            <p:cNvSpPr/>
            <p:nvPr/>
          </p:nvSpPr>
          <p:spPr>
            <a:xfrm>
              <a:off x="21399016" y="10430314"/>
              <a:ext cx="2042183" cy="258268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02">
              <a:extLst>
                <a:ext uri="{FF2B5EF4-FFF2-40B4-BE49-F238E27FC236}">
                  <a16:creationId xmlns:a16="http://schemas.microsoft.com/office/drawing/2014/main" xmlns="" id="{985C5210-BBA9-4A87-8064-8A29C2DB74DA}"/>
                </a:ext>
              </a:extLst>
            </p:cNvPr>
            <p:cNvSpPr txBox="1"/>
            <p:nvPr/>
          </p:nvSpPr>
          <p:spPr>
            <a:xfrm>
              <a:off x="21542190" y="10764484"/>
              <a:ext cx="6968463"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30000" b="0" cap="all">
                  <a:solidFill>
                    <a:srgbClr val="E9EAEA"/>
                  </a:solidFill>
                  <a:latin typeface="DM Sans Bold"/>
                  <a:ea typeface="DM Sans Bold"/>
                  <a:cs typeface="DM Sans Bold"/>
                  <a:sym typeface="DM Sans Bold"/>
                </a:defRPr>
              </a:lvl1pPr>
            </a:lstStyle>
            <a:p>
              <a:r>
                <a:rPr sz="9600" dirty="0">
                  <a:solidFill>
                    <a:schemeClr val="bg2"/>
                  </a:solidFill>
                </a:rPr>
                <a:t>/0</a:t>
              </a:r>
              <a:r>
                <a:rPr lang="ru-RU" sz="9600" dirty="0">
                  <a:solidFill>
                    <a:schemeClr val="bg2"/>
                  </a:solidFill>
                </a:rPr>
                <a:t>2</a:t>
              </a:r>
              <a:endParaRPr sz="9600" dirty="0">
                <a:solidFill>
                  <a:schemeClr val="bg2"/>
                </a:solidFill>
              </a:endParaRPr>
            </a:p>
          </p:txBody>
        </p:sp>
      </p:grpSp>
      <p:sp>
        <p:nvSpPr>
          <p:cNvPr id="37" name="Graphic 427">
            <a:extLst>
              <a:ext uri="{FF2B5EF4-FFF2-40B4-BE49-F238E27FC236}">
                <a16:creationId xmlns:a16="http://schemas.microsoft.com/office/drawing/2014/main" xmlns="" id="{371BBD06-C470-4EF1-88C4-E1830D6E0FAA}"/>
              </a:ext>
            </a:extLst>
          </p:cNvPr>
          <p:cNvSpPr/>
          <p:nvPr/>
        </p:nvSpPr>
        <p:spPr>
          <a:xfrm>
            <a:off x="12743441" y="3706249"/>
            <a:ext cx="621379" cy="558510"/>
          </a:xfrm>
          <a:custGeom>
            <a:avLst/>
            <a:gdLst/>
            <a:ahLst/>
            <a:cxnLst>
              <a:cxn ang="0">
                <a:pos x="wd2" y="hd2"/>
              </a:cxn>
              <a:cxn ang="5400000">
                <a:pos x="wd2" y="hd2"/>
              </a:cxn>
              <a:cxn ang="10800000">
                <a:pos x="wd2" y="hd2"/>
              </a:cxn>
              <a:cxn ang="16200000">
                <a:pos x="wd2" y="hd2"/>
              </a:cxn>
            </a:cxnLst>
            <a:rect l="0" t="0" r="r" b="b"/>
            <a:pathLst>
              <a:path w="21600" h="21218" extrusionOk="0">
                <a:moveTo>
                  <a:pt x="20952" y="1270"/>
                </a:moveTo>
                <a:cubicBezTo>
                  <a:pt x="17712" y="-264"/>
                  <a:pt x="14040" y="-382"/>
                  <a:pt x="10800" y="1034"/>
                </a:cubicBezTo>
                <a:cubicBezTo>
                  <a:pt x="7560" y="-382"/>
                  <a:pt x="3888" y="-382"/>
                  <a:pt x="648" y="1270"/>
                </a:cubicBezTo>
                <a:lnTo>
                  <a:pt x="0" y="1506"/>
                </a:lnTo>
                <a:lnTo>
                  <a:pt x="0" y="21218"/>
                </a:lnTo>
                <a:lnTo>
                  <a:pt x="1512" y="20510"/>
                </a:lnTo>
                <a:cubicBezTo>
                  <a:pt x="4320" y="19093"/>
                  <a:pt x="7560" y="19093"/>
                  <a:pt x="10368" y="20510"/>
                </a:cubicBezTo>
                <a:lnTo>
                  <a:pt x="10800" y="20746"/>
                </a:lnTo>
                <a:lnTo>
                  <a:pt x="11232" y="20510"/>
                </a:lnTo>
                <a:cubicBezTo>
                  <a:pt x="14040" y="19093"/>
                  <a:pt x="17280" y="19093"/>
                  <a:pt x="20088" y="20510"/>
                </a:cubicBezTo>
                <a:lnTo>
                  <a:pt x="21600" y="21218"/>
                </a:lnTo>
                <a:lnTo>
                  <a:pt x="21600" y="1506"/>
                </a:lnTo>
                <a:close/>
                <a:moveTo>
                  <a:pt x="5940" y="17087"/>
                </a:moveTo>
                <a:cubicBezTo>
                  <a:pt x="4644" y="17087"/>
                  <a:pt x="3348" y="17323"/>
                  <a:pt x="2160" y="17677"/>
                </a:cubicBezTo>
                <a:lnTo>
                  <a:pt x="2160" y="3159"/>
                </a:lnTo>
                <a:cubicBezTo>
                  <a:pt x="4536" y="2215"/>
                  <a:pt x="7236" y="2215"/>
                  <a:pt x="9720" y="3159"/>
                </a:cubicBezTo>
                <a:lnTo>
                  <a:pt x="9720" y="17677"/>
                </a:lnTo>
                <a:cubicBezTo>
                  <a:pt x="8532" y="17205"/>
                  <a:pt x="7236" y="17087"/>
                  <a:pt x="5940" y="17087"/>
                </a:cubicBezTo>
                <a:close/>
                <a:moveTo>
                  <a:pt x="19440" y="17677"/>
                </a:moveTo>
                <a:cubicBezTo>
                  <a:pt x="16956" y="16851"/>
                  <a:pt x="14364" y="16851"/>
                  <a:pt x="11880" y="17677"/>
                </a:cubicBezTo>
                <a:lnTo>
                  <a:pt x="11880" y="3159"/>
                </a:lnTo>
                <a:cubicBezTo>
                  <a:pt x="14364" y="2215"/>
                  <a:pt x="17064" y="2097"/>
                  <a:pt x="19440" y="3159"/>
                </a:cubicBezTo>
                <a:close/>
              </a:path>
            </a:pathLst>
          </a:custGeom>
          <a:solidFill>
            <a:schemeClr val="accent4"/>
          </a:solidFill>
          <a:ln w="12700">
            <a:solidFill>
              <a:srgbClr val="FFC000"/>
            </a:solidFill>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38" name="Freeform 680">
            <a:extLst>
              <a:ext uri="{FF2B5EF4-FFF2-40B4-BE49-F238E27FC236}">
                <a16:creationId xmlns:a16="http://schemas.microsoft.com/office/drawing/2014/main" xmlns="" id="{F0DA7202-4E33-46E1-806A-92A24B1A308A}"/>
              </a:ext>
            </a:extLst>
          </p:cNvPr>
          <p:cNvSpPr/>
          <p:nvPr/>
        </p:nvSpPr>
        <p:spPr>
          <a:xfrm>
            <a:off x="8717478" y="7209036"/>
            <a:ext cx="590154" cy="621508"/>
          </a:xfrm>
          <a:custGeom>
            <a:avLst/>
            <a:gdLst/>
            <a:ahLst/>
            <a:cxnLst>
              <a:cxn ang="0">
                <a:pos x="wd2" y="hd2"/>
              </a:cxn>
              <a:cxn ang="5400000">
                <a:pos x="wd2" y="hd2"/>
              </a:cxn>
              <a:cxn ang="10800000">
                <a:pos x="wd2" y="hd2"/>
              </a:cxn>
              <a:cxn ang="16200000">
                <a:pos x="wd2" y="hd2"/>
              </a:cxn>
            </a:cxnLst>
            <a:rect l="0" t="0" r="r" b="b"/>
            <a:pathLst>
              <a:path w="21600" h="21600" extrusionOk="0">
                <a:moveTo>
                  <a:pt x="4547" y="0"/>
                </a:moveTo>
                <a:lnTo>
                  <a:pt x="4547" y="1076"/>
                </a:lnTo>
                <a:lnTo>
                  <a:pt x="3414" y="1076"/>
                </a:lnTo>
                <a:cubicBezTo>
                  <a:pt x="1480" y="1076"/>
                  <a:pt x="0" y="2482"/>
                  <a:pt x="0" y="4317"/>
                </a:cubicBezTo>
                <a:lnTo>
                  <a:pt x="0" y="14041"/>
                </a:lnTo>
                <a:cubicBezTo>
                  <a:pt x="0" y="15877"/>
                  <a:pt x="1480" y="17283"/>
                  <a:pt x="3414" y="17283"/>
                </a:cubicBezTo>
                <a:lnTo>
                  <a:pt x="6827" y="17283"/>
                </a:lnTo>
                <a:lnTo>
                  <a:pt x="6827" y="15117"/>
                </a:lnTo>
                <a:lnTo>
                  <a:pt x="3414" y="15117"/>
                </a:lnTo>
                <a:cubicBezTo>
                  <a:pt x="2731" y="15117"/>
                  <a:pt x="2281" y="14689"/>
                  <a:pt x="2281" y="14041"/>
                </a:cubicBezTo>
                <a:lnTo>
                  <a:pt x="2281" y="4317"/>
                </a:lnTo>
                <a:cubicBezTo>
                  <a:pt x="2281" y="3669"/>
                  <a:pt x="2731" y="3241"/>
                  <a:pt x="3414" y="3241"/>
                </a:cubicBezTo>
                <a:lnTo>
                  <a:pt x="4547" y="3241"/>
                </a:lnTo>
                <a:lnTo>
                  <a:pt x="4547" y="4317"/>
                </a:lnTo>
                <a:lnTo>
                  <a:pt x="6827" y="4317"/>
                </a:lnTo>
                <a:lnTo>
                  <a:pt x="6827" y="3241"/>
                </a:lnTo>
                <a:lnTo>
                  <a:pt x="12507" y="3241"/>
                </a:lnTo>
                <a:lnTo>
                  <a:pt x="12507" y="4317"/>
                </a:lnTo>
                <a:lnTo>
                  <a:pt x="14787" y="4317"/>
                </a:lnTo>
                <a:lnTo>
                  <a:pt x="14787" y="3241"/>
                </a:lnTo>
                <a:lnTo>
                  <a:pt x="15920" y="3241"/>
                </a:lnTo>
                <a:cubicBezTo>
                  <a:pt x="16603" y="3241"/>
                  <a:pt x="17053" y="3669"/>
                  <a:pt x="17053" y="4317"/>
                </a:cubicBezTo>
                <a:lnTo>
                  <a:pt x="17053" y="5393"/>
                </a:lnTo>
                <a:lnTo>
                  <a:pt x="19334" y="5393"/>
                </a:lnTo>
                <a:lnTo>
                  <a:pt x="19334" y="4317"/>
                </a:lnTo>
                <a:cubicBezTo>
                  <a:pt x="19334" y="2482"/>
                  <a:pt x="17854" y="1076"/>
                  <a:pt x="15920" y="1076"/>
                </a:cubicBezTo>
                <a:lnTo>
                  <a:pt x="14787" y="1076"/>
                </a:lnTo>
                <a:lnTo>
                  <a:pt x="14787" y="0"/>
                </a:lnTo>
                <a:lnTo>
                  <a:pt x="12507" y="0"/>
                </a:lnTo>
                <a:lnTo>
                  <a:pt x="12507" y="1076"/>
                </a:lnTo>
                <a:lnTo>
                  <a:pt x="6827" y="1076"/>
                </a:lnTo>
                <a:lnTo>
                  <a:pt x="6827" y="0"/>
                </a:lnTo>
                <a:lnTo>
                  <a:pt x="4547" y="0"/>
                </a:lnTo>
                <a:close/>
                <a:moveTo>
                  <a:pt x="12507" y="6483"/>
                </a:moveTo>
                <a:cubicBezTo>
                  <a:pt x="11825" y="6483"/>
                  <a:pt x="11374" y="6911"/>
                  <a:pt x="11374" y="7559"/>
                </a:cubicBezTo>
                <a:cubicBezTo>
                  <a:pt x="11374" y="8206"/>
                  <a:pt x="11824" y="8634"/>
                  <a:pt x="12507" y="8634"/>
                </a:cubicBezTo>
                <a:lnTo>
                  <a:pt x="13640" y="8634"/>
                </a:lnTo>
                <a:lnTo>
                  <a:pt x="13640" y="8745"/>
                </a:lnTo>
                <a:cubicBezTo>
                  <a:pt x="10456" y="9285"/>
                  <a:pt x="7960" y="11878"/>
                  <a:pt x="7960" y="15117"/>
                </a:cubicBezTo>
                <a:cubicBezTo>
                  <a:pt x="7960" y="18681"/>
                  <a:pt x="11035" y="21600"/>
                  <a:pt x="14787" y="21600"/>
                </a:cubicBezTo>
                <a:cubicBezTo>
                  <a:pt x="18540" y="21600"/>
                  <a:pt x="21600" y="18681"/>
                  <a:pt x="21600" y="15117"/>
                </a:cubicBezTo>
                <a:cubicBezTo>
                  <a:pt x="21600" y="13498"/>
                  <a:pt x="20921" y="11880"/>
                  <a:pt x="19784" y="10800"/>
                </a:cubicBezTo>
                <a:lnTo>
                  <a:pt x="20133" y="10469"/>
                </a:lnTo>
                <a:cubicBezTo>
                  <a:pt x="20588" y="10037"/>
                  <a:pt x="20588" y="9397"/>
                  <a:pt x="20133" y="8966"/>
                </a:cubicBezTo>
                <a:cubicBezTo>
                  <a:pt x="19678" y="8534"/>
                  <a:pt x="18990" y="8534"/>
                  <a:pt x="18535" y="8966"/>
                </a:cubicBezTo>
                <a:lnTo>
                  <a:pt x="18085" y="9393"/>
                </a:lnTo>
                <a:cubicBezTo>
                  <a:pt x="17402" y="9069"/>
                  <a:pt x="16716" y="8853"/>
                  <a:pt x="15920" y="8745"/>
                </a:cubicBezTo>
                <a:lnTo>
                  <a:pt x="15920" y="8634"/>
                </a:lnTo>
                <a:lnTo>
                  <a:pt x="17053" y="8634"/>
                </a:lnTo>
                <a:cubicBezTo>
                  <a:pt x="17736" y="8634"/>
                  <a:pt x="18201" y="8206"/>
                  <a:pt x="18201" y="7559"/>
                </a:cubicBezTo>
                <a:cubicBezTo>
                  <a:pt x="18201" y="6911"/>
                  <a:pt x="17736" y="6483"/>
                  <a:pt x="17053" y="6483"/>
                </a:cubicBezTo>
                <a:lnTo>
                  <a:pt x="12507" y="6483"/>
                </a:lnTo>
                <a:close/>
                <a:moveTo>
                  <a:pt x="14787" y="10800"/>
                </a:moveTo>
                <a:cubicBezTo>
                  <a:pt x="17289" y="10800"/>
                  <a:pt x="19334" y="12742"/>
                  <a:pt x="19334" y="15117"/>
                </a:cubicBezTo>
                <a:cubicBezTo>
                  <a:pt x="19334" y="17493"/>
                  <a:pt x="17289" y="19434"/>
                  <a:pt x="14787" y="19434"/>
                </a:cubicBezTo>
                <a:cubicBezTo>
                  <a:pt x="12286" y="19434"/>
                  <a:pt x="10241" y="17493"/>
                  <a:pt x="10241" y="15117"/>
                </a:cubicBezTo>
                <a:cubicBezTo>
                  <a:pt x="10241" y="12742"/>
                  <a:pt x="12286" y="10800"/>
                  <a:pt x="14787" y="10800"/>
                </a:cubicBezTo>
                <a:close/>
                <a:moveTo>
                  <a:pt x="14787" y="11876"/>
                </a:moveTo>
                <a:cubicBezTo>
                  <a:pt x="14105" y="11876"/>
                  <a:pt x="13640" y="12304"/>
                  <a:pt x="13640" y="12952"/>
                </a:cubicBezTo>
                <a:lnTo>
                  <a:pt x="13640" y="15117"/>
                </a:lnTo>
                <a:cubicBezTo>
                  <a:pt x="13640" y="15765"/>
                  <a:pt x="14105" y="16193"/>
                  <a:pt x="14787" y="16193"/>
                </a:cubicBezTo>
                <a:cubicBezTo>
                  <a:pt x="15470" y="16193"/>
                  <a:pt x="15920" y="15765"/>
                  <a:pt x="15920" y="15117"/>
                </a:cubicBezTo>
                <a:lnTo>
                  <a:pt x="15920" y="12952"/>
                </a:lnTo>
                <a:cubicBezTo>
                  <a:pt x="15920" y="12304"/>
                  <a:pt x="15470" y="11876"/>
                  <a:pt x="14787" y="11876"/>
                </a:cubicBezTo>
                <a:close/>
              </a:path>
            </a:pathLst>
          </a:custGeom>
          <a:solidFill>
            <a:schemeClr val="accent4"/>
          </a:solidFill>
          <a:ln w="12700">
            <a:solidFill>
              <a:srgbClr val="FFC000"/>
            </a:solidFill>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39" name="Freeform 706">
            <a:extLst>
              <a:ext uri="{FF2B5EF4-FFF2-40B4-BE49-F238E27FC236}">
                <a16:creationId xmlns:a16="http://schemas.microsoft.com/office/drawing/2014/main" xmlns="" id="{1B233EB2-2EC9-4003-B8F5-CE9737E9DB3D}"/>
              </a:ext>
            </a:extLst>
          </p:cNvPr>
          <p:cNvSpPr/>
          <p:nvPr/>
        </p:nvSpPr>
        <p:spPr>
          <a:xfrm>
            <a:off x="4015871" y="3706250"/>
            <a:ext cx="621508" cy="6215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7269"/>
                </a:lnTo>
                <a:lnTo>
                  <a:pt x="6483" y="17269"/>
                </a:lnTo>
                <a:lnTo>
                  <a:pt x="6483" y="21600"/>
                </a:lnTo>
                <a:lnTo>
                  <a:pt x="21600" y="21600"/>
                </a:lnTo>
                <a:lnTo>
                  <a:pt x="21600" y="4317"/>
                </a:lnTo>
                <a:lnTo>
                  <a:pt x="15117" y="4317"/>
                </a:lnTo>
                <a:lnTo>
                  <a:pt x="15117" y="0"/>
                </a:lnTo>
                <a:lnTo>
                  <a:pt x="0" y="0"/>
                </a:lnTo>
                <a:close/>
                <a:moveTo>
                  <a:pt x="2166" y="2152"/>
                </a:moveTo>
                <a:lnTo>
                  <a:pt x="12952" y="2152"/>
                </a:lnTo>
                <a:lnTo>
                  <a:pt x="12952" y="4317"/>
                </a:lnTo>
                <a:lnTo>
                  <a:pt x="6483" y="4317"/>
                </a:lnTo>
                <a:lnTo>
                  <a:pt x="6483" y="15117"/>
                </a:lnTo>
                <a:lnTo>
                  <a:pt x="2166" y="15117"/>
                </a:lnTo>
                <a:lnTo>
                  <a:pt x="2166" y="2152"/>
                </a:lnTo>
                <a:close/>
                <a:moveTo>
                  <a:pt x="8634" y="6483"/>
                </a:moveTo>
                <a:lnTo>
                  <a:pt x="19434" y="6483"/>
                </a:lnTo>
                <a:lnTo>
                  <a:pt x="19434" y="19434"/>
                </a:lnTo>
                <a:lnTo>
                  <a:pt x="8634" y="19434"/>
                </a:lnTo>
                <a:lnTo>
                  <a:pt x="8634" y="6483"/>
                </a:lnTo>
                <a:close/>
                <a:moveTo>
                  <a:pt x="10800" y="8634"/>
                </a:moveTo>
                <a:lnTo>
                  <a:pt x="10800" y="10800"/>
                </a:lnTo>
                <a:lnTo>
                  <a:pt x="17283" y="10800"/>
                </a:lnTo>
                <a:lnTo>
                  <a:pt x="17283" y="8634"/>
                </a:lnTo>
                <a:lnTo>
                  <a:pt x="10800" y="8634"/>
                </a:lnTo>
                <a:close/>
                <a:moveTo>
                  <a:pt x="10800" y="12952"/>
                </a:moveTo>
                <a:lnTo>
                  <a:pt x="10800" y="15117"/>
                </a:lnTo>
                <a:lnTo>
                  <a:pt x="15117" y="15117"/>
                </a:lnTo>
                <a:lnTo>
                  <a:pt x="15117" y="12952"/>
                </a:lnTo>
                <a:lnTo>
                  <a:pt x="10800" y="12952"/>
                </a:lnTo>
                <a:close/>
              </a:path>
            </a:pathLst>
          </a:custGeom>
          <a:solidFill>
            <a:schemeClr val="accent4"/>
          </a:solidFill>
          <a:ln w="12700">
            <a:solidFill>
              <a:srgbClr val="FFC000"/>
            </a:solidFill>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40" name="Freeform 701">
            <a:extLst>
              <a:ext uri="{FF2B5EF4-FFF2-40B4-BE49-F238E27FC236}">
                <a16:creationId xmlns:a16="http://schemas.microsoft.com/office/drawing/2014/main" xmlns="" id="{01AEAD78-030E-4DC5-921A-C77BBAF450BD}"/>
              </a:ext>
            </a:extLst>
          </p:cNvPr>
          <p:cNvSpPr/>
          <p:nvPr/>
        </p:nvSpPr>
        <p:spPr>
          <a:xfrm>
            <a:off x="17822454" y="10448834"/>
            <a:ext cx="559198" cy="621507"/>
          </a:xfrm>
          <a:custGeom>
            <a:avLst/>
            <a:gdLst/>
            <a:ahLst/>
            <a:cxnLst>
              <a:cxn ang="0">
                <a:pos x="wd2" y="hd2"/>
              </a:cxn>
              <a:cxn ang="5400000">
                <a:pos x="wd2" y="hd2"/>
              </a:cxn>
              <a:cxn ang="10800000">
                <a:pos x="wd2" y="hd2"/>
              </a:cxn>
              <a:cxn ang="16200000">
                <a:pos x="wd2" y="hd2"/>
              </a:cxn>
            </a:cxnLst>
            <a:rect l="0" t="0" r="r" b="b"/>
            <a:pathLst>
              <a:path w="21600" h="21600" extrusionOk="0">
                <a:moveTo>
                  <a:pt x="4798" y="0"/>
                </a:moveTo>
                <a:lnTo>
                  <a:pt x="4798" y="1076"/>
                </a:lnTo>
                <a:lnTo>
                  <a:pt x="3603" y="1076"/>
                </a:lnTo>
                <a:cubicBezTo>
                  <a:pt x="1562" y="1076"/>
                  <a:pt x="0" y="2482"/>
                  <a:pt x="0" y="4317"/>
                </a:cubicBezTo>
                <a:lnTo>
                  <a:pt x="0" y="18359"/>
                </a:lnTo>
                <a:cubicBezTo>
                  <a:pt x="0" y="20194"/>
                  <a:pt x="1562" y="21600"/>
                  <a:pt x="3603" y="21600"/>
                </a:cubicBezTo>
                <a:lnTo>
                  <a:pt x="17997" y="21600"/>
                </a:lnTo>
                <a:cubicBezTo>
                  <a:pt x="20038" y="21600"/>
                  <a:pt x="21600" y="20194"/>
                  <a:pt x="21600" y="18359"/>
                </a:cubicBezTo>
                <a:lnTo>
                  <a:pt x="21600" y="4317"/>
                </a:lnTo>
                <a:cubicBezTo>
                  <a:pt x="21600" y="2482"/>
                  <a:pt x="20038" y="1076"/>
                  <a:pt x="17997" y="1076"/>
                </a:cubicBezTo>
                <a:lnTo>
                  <a:pt x="16802" y="1076"/>
                </a:lnTo>
                <a:lnTo>
                  <a:pt x="16802" y="0"/>
                </a:lnTo>
                <a:lnTo>
                  <a:pt x="14395" y="0"/>
                </a:lnTo>
                <a:lnTo>
                  <a:pt x="14395" y="1076"/>
                </a:lnTo>
                <a:lnTo>
                  <a:pt x="7190" y="1076"/>
                </a:lnTo>
                <a:lnTo>
                  <a:pt x="7190" y="0"/>
                </a:lnTo>
                <a:lnTo>
                  <a:pt x="4798" y="0"/>
                </a:lnTo>
                <a:close/>
                <a:moveTo>
                  <a:pt x="3603" y="3241"/>
                </a:moveTo>
                <a:lnTo>
                  <a:pt x="4798" y="3241"/>
                </a:lnTo>
                <a:lnTo>
                  <a:pt x="4798" y="4317"/>
                </a:lnTo>
                <a:lnTo>
                  <a:pt x="7190" y="4317"/>
                </a:lnTo>
                <a:lnTo>
                  <a:pt x="7190" y="3241"/>
                </a:lnTo>
                <a:lnTo>
                  <a:pt x="14395" y="3241"/>
                </a:lnTo>
                <a:lnTo>
                  <a:pt x="14395" y="4317"/>
                </a:lnTo>
                <a:lnTo>
                  <a:pt x="16802" y="4317"/>
                </a:lnTo>
                <a:lnTo>
                  <a:pt x="16802" y="3241"/>
                </a:lnTo>
                <a:lnTo>
                  <a:pt x="17997" y="3241"/>
                </a:lnTo>
                <a:cubicBezTo>
                  <a:pt x="18718" y="3241"/>
                  <a:pt x="19193" y="3669"/>
                  <a:pt x="19193" y="4317"/>
                </a:cubicBezTo>
                <a:lnTo>
                  <a:pt x="19193" y="18359"/>
                </a:lnTo>
                <a:cubicBezTo>
                  <a:pt x="19193" y="19006"/>
                  <a:pt x="18717" y="19435"/>
                  <a:pt x="17997" y="19434"/>
                </a:cubicBezTo>
                <a:lnTo>
                  <a:pt x="3603" y="19434"/>
                </a:lnTo>
                <a:cubicBezTo>
                  <a:pt x="2882" y="19434"/>
                  <a:pt x="2391" y="19006"/>
                  <a:pt x="2391" y="18359"/>
                </a:cubicBezTo>
                <a:lnTo>
                  <a:pt x="2391" y="4317"/>
                </a:lnTo>
                <a:cubicBezTo>
                  <a:pt x="2391" y="3669"/>
                  <a:pt x="2882" y="3241"/>
                  <a:pt x="3603" y="3241"/>
                </a:cubicBezTo>
                <a:close/>
                <a:moveTo>
                  <a:pt x="4798" y="6483"/>
                </a:moveTo>
                <a:lnTo>
                  <a:pt x="4798" y="8634"/>
                </a:lnTo>
                <a:lnTo>
                  <a:pt x="10792" y="8634"/>
                </a:lnTo>
                <a:lnTo>
                  <a:pt x="10792" y="6483"/>
                </a:lnTo>
                <a:lnTo>
                  <a:pt x="4798" y="6483"/>
                </a:lnTo>
                <a:close/>
                <a:moveTo>
                  <a:pt x="4798" y="10800"/>
                </a:moveTo>
                <a:lnTo>
                  <a:pt x="4798" y="12952"/>
                </a:lnTo>
                <a:lnTo>
                  <a:pt x="16802" y="12952"/>
                </a:lnTo>
                <a:lnTo>
                  <a:pt x="16802" y="10800"/>
                </a:lnTo>
                <a:lnTo>
                  <a:pt x="4798" y="10800"/>
                </a:lnTo>
                <a:close/>
                <a:moveTo>
                  <a:pt x="4798" y="15117"/>
                </a:moveTo>
                <a:lnTo>
                  <a:pt x="4798" y="17269"/>
                </a:lnTo>
                <a:lnTo>
                  <a:pt x="16802" y="17269"/>
                </a:lnTo>
                <a:lnTo>
                  <a:pt x="16802" y="15117"/>
                </a:lnTo>
                <a:lnTo>
                  <a:pt x="4798" y="15117"/>
                </a:lnTo>
                <a:close/>
              </a:path>
            </a:pathLst>
          </a:custGeom>
          <a:solidFill>
            <a:schemeClr val="accent4"/>
          </a:solidFill>
          <a:ln w="12700">
            <a:solidFill>
              <a:srgbClr val="FFC000"/>
            </a:solidFill>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41" name="Freeform 802">
            <a:extLst>
              <a:ext uri="{FF2B5EF4-FFF2-40B4-BE49-F238E27FC236}">
                <a16:creationId xmlns:a16="http://schemas.microsoft.com/office/drawing/2014/main" xmlns="" id="{7FB15072-957C-4D29-8695-66860E6CD4E7}"/>
              </a:ext>
            </a:extLst>
          </p:cNvPr>
          <p:cNvSpPr/>
          <p:nvPr/>
        </p:nvSpPr>
        <p:spPr>
          <a:xfrm>
            <a:off x="8854939" y="3706249"/>
            <a:ext cx="559198" cy="621507"/>
          </a:xfrm>
          <a:custGeom>
            <a:avLst/>
            <a:gdLst/>
            <a:ahLst/>
            <a:cxnLst>
              <a:cxn ang="0">
                <a:pos x="wd2" y="hd2"/>
              </a:cxn>
              <a:cxn ang="5400000">
                <a:pos x="wd2" y="hd2"/>
              </a:cxn>
              <a:cxn ang="10800000">
                <a:pos x="wd2" y="hd2"/>
              </a:cxn>
              <a:cxn ang="16200000">
                <a:pos x="wd2" y="hd2"/>
              </a:cxn>
            </a:cxnLst>
            <a:rect l="0" t="0" r="r" b="b"/>
            <a:pathLst>
              <a:path w="21600" h="21600" extrusionOk="0">
                <a:moveTo>
                  <a:pt x="3603" y="0"/>
                </a:moveTo>
                <a:cubicBezTo>
                  <a:pt x="1562" y="0"/>
                  <a:pt x="0" y="1406"/>
                  <a:pt x="0" y="3241"/>
                </a:cubicBezTo>
                <a:lnTo>
                  <a:pt x="0" y="18359"/>
                </a:lnTo>
                <a:cubicBezTo>
                  <a:pt x="0" y="20194"/>
                  <a:pt x="1563" y="21600"/>
                  <a:pt x="3603" y="21600"/>
                </a:cubicBezTo>
                <a:lnTo>
                  <a:pt x="21600" y="21600"/>
                </a:lnTo>
                <a:lnTo>
                  <a:pt x="21600" y="0"/>
                </a:lnTo>
                <a:lnTo>
                  <a:pt x="3603" y="0"/>
                </a:lnTo>
                <a:close/>
                <a:moveTo>
                  <a:pt x="3603" y="2166"/>
                </a:moveTo>
                <a:lnTo>
                  <a:pt x="4814" y="2166"/>
                </a:lnTo>
                <a:lnTo>
                  <a:pt x="4814" y="19448"/>
                </a:lnTo>
                <a:lnTo>
                  <a:pt x="3603" y="19448"/>
                </a:lnTo>
                <a:cubicBezTo>
                  <a:pt x="2883" y="19448"/>
                  <a:pt x="2407" y="19006"/>
                  <a:pt x="2407" y="18359"/>
                </a:cubicBezTo>
                <a:lnTo>
                  <a:pt x="2407" y="3241"/>
                </a:lnTo>
                <a:cubicBezTo>
                  <a:pt x="2407" y="2594"/>
                  <a:pt x="2883" y="2166"/>
                  <a:pt x="3603" y="2166"/>
                </a:cubicBezTo>
                <a:close/>
                <a:moveTo>
                  <a:pt x="7205" y="2166"/>
                </a:moveTo>
                <a:lnTo>
                  <a:pt x="19209" y="2166"/>
                </a:lnTo>
                <a:lnTo>
                  <a:pt x="19209" y="19448"/>
                </a:lnTo>
                <a:lnTo>
                  <a:pt x="7205" y="19448"/>
                </a:lnTo>
                <a:lnTo>
                  <a:pt x="7205" y="2166"/>
                </a:lnTo>
                <a:close/>
                <a:moveTo>
                  <a:pt x="15131" y="7352"/>
                </a:moveTo>
                <a:lnTo>
                  <a:pt x="12371" y="9834"/>
                </a:lnTo>
                <a:lnTo>
                  <a:pt x="11283" y="8855"/>
                </a:lnTo>
                <a:lnTo>
                  <a:pt x="9612" y="10372"/>
                </a:lnTo>
                <a:lnTo>
                  <a:pt x="12371" y="12855"/>
                </a:lnTo>
                <a:lnTo>
                  <a:pt x="16802" y="8855"/>
                </a:lnTo>
                <a:lnTo>
                  <a:pt x="15131" y="7352"/>
                </a:lnTo>
                <a:close/>
              </a:path>
            </a:pathLst>
          </a:custGeom>
          <a:solidFill>
            <a:schemeClr val="accent4"/>
          </a:solidFill>
          <a:ln w="12700">
            <a:solidFill>
              <a:srgbClr val="FFC000"/>
            </a:solidFill>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43" name="Freeform 684">
            <a:extLst>
              <a:ext uri="{FF2B5EF4-FFF2-40B4-BE49-F238E27FC236}">
                <a16:creationId xmlns:a16="http://schemas.microsoft.com/office/drawing/2014/main" xmlns="" id="{1B43A28A-2372-4ACC-BA75-8B020DAAC81E}"/>
              </a:ext>
            </a:extLst>
          </p:cNvPr>
          <p:cNvSpPr/>
          <p:nvPr/>
        </p:nvSpPr>
        <p:spPr>
          <a:xfrm>
            <a:off x="12733586" y="7257276"/>
            <a:ext cx="621110" cy="621507"/>
          </a:xfrm>
          <a:custGeom>
            <a:avLst/>
            <a:gdLst/>
            <a:ahLst/>
            <a:cxnLst>
              <a:cxn ang="0">
                <a:pos x="wd2" y="hd2"/>
              </a:cxn>
              <a:cxn ang="5400000">
                <a:pos x="wd2" y="hd2"/>
              </a:cxn>
              <a:cxn ang="10800000">
                <a:pos x="wd2" y="hd2"/>
              </a:cxn>
              <a:cxn ang="16200000">
                <a:pos x="wd2" y="hd2"/>
              </a:cxn>
            </a:cxnLst>
            <a:rect l="0" t="0" r="r" b="b"/>
            <a:pathLst>
              <a:path w="21600" h="21600" extrusionOk="0">
                <a:moveTo>
                  <a:pt x="3230" y="0"/>
                </a:moveTo>
                <a:cubicBezTo>
                  <a:pt x="1393" y="0"/>
                  <a:pt x="0" y="1406"/>
                  <a:pt x="0" y="3241"/>
                </a:cubicBezTo>
                <a:lnTo>
                  <a:pt x="0" y="18359"/>
                </a:lnTo>
                <a:cubicBezTo>
                  <a:pt x="0" y="20194"/>
                  <a:pt x="1393" y="21600"/>
                  <a:pt x="3230" y="21600"/>
                </a:cubicBezTo>
                <a:lnTo>
                  <a:pt x="18357" y="21600"/>
                </a:lnTo>
                <a:cubicBezTo>
                  <a:pt x="20193" y="21600"/>
                  <a:pt x="21600" y="20194"/>
                  <a:pt x="21600" y="18359"/>
                </a:cubicBezTo>
                <a:lnTo>
                  <a:pt x="21600" y="3241"/>
                </a:lnTo>
                <a:cubicBezTo>
                  <a:pt x="21600" y="1406"/>
                  <a:pt x="20193" y="0"/>
                  <a:pt x="18357" y="0"/>
                </a:cubicBezTo>
                <a:lnTo>
                  <a:pt x="3230" y="0"/>
                </a:lnTo>
                <a:close/>
                <a:moveTo>
                  <a:pt x="3230" y="2152"/>
                </a:moveTo>
                <a:lnTo>
                  <a:pt x="18357" y="2152"/>
                </a:lnTo>
                <a:cubicBezTo>
                  <a:pt x="19005" y="2152"/>
                  <a:pt x="19447" y="2594"/>
                  <a:pt x="19447" y="3241"/>
                </a:cubicBezTo>
                <a:lnTo>
                  <a:pt x="19447" y="4317"/>
                </a:lnTo>
                <a:lnTo>
                  <a:pt x="2153" y="4317"/>
                </a:lnTo>
                <a:lnTo>
                  <a:pt x="2153" y="3241"/>
                </a:lnTo>
                <a:cubicBezTo>
                  <a:pt x="2153" y="2594"/>
                  <a:pt x="2581" y="2152"/>
                  <a:pt x="3230" y="2152"/>
                </a:cubicBezTo>
                <a:close/>
                <a:moveTo>
                  <a:pt x="2153" y="6483"/>
                </a:moveTo>
                <a:lnTo>
                  <a:pt x="19447" y="6483"/>
                </a:lnTo>
                <a:lnTo>
                  <a:pt x="19447" y="18359"/>
                </a:lnTo>
                <a:cubicBezTo>
                  <a:pt x="19447" y="19006"/>
                  <a:pt x="19005" y="19435"/>
                  <a:pt x="18357" y="19434"/>
                </a:cubicBezTo>
                <a:lnTo>
                  <a:pt x="3230" y="19434"/>
                </a:lnTo>
                <a:cubicBezTo>
                  <a:pt x="2581" y="19434"/>
                  <a:pt x="2153" y="19006"/>
                  <a:pt x="2153" y="18359"/>
                </a:cubicBezTo>
                <a:lnTo>
                  <a:pt x="2153" y="6483"/>
                </a:lnTo>
                <a:close/>
                <a:moveTo>
                  <a:pt x="9717" y="8634"/>
                </a:moveTo>
                <a:lnTo>
                  <a:pt x="9717" y="10800"/>
                </a:lnTo>
                <a:lnTo>
                  <a:pt x="11883" y="10800"/>
                </a:lnTo>
                <a:lnTo>
                  <a:pt x="11883" y="8634"/>
                </a:lnTo>
                <a:lnTo>
                  <a:pt x="9717" y="8634"/>
                </a:lnTo>
                <a:close/>
                <a:moveTo>
                  <a:pt x="14037" y="8634"/>
                </a:moveTo>
                <a:lnTo>
                  <a:pt x="14037" y="10800"/>
                </a:lnTo>
                <a:lnTo>
                  <a:pt x="16203" y="10800"/>
                </a:lnTo>
                <a:lnTo>
                  <a:pt x="16203" y="8634"/>
                </a:lnTo>
                <a:lnTo>
                  <a:pt x="14037" y="8634"/>
                </a:lnTo>
                <a:close/>
                <a:moveTo>
                  <a:pt x="5397" y="11876"/>
                </a:moveTo>
                <a:lnTo>
                  <a:pt x="5397" y="14041"/>
                </a:lnTo>
                <a:lnTo>
                  <a:pt x="7550" y="14041"/>
                </a:lnTo>
                <a:lnTo>
                  <a:pt x="7550" y="11876"/>
                </a:lnTo>
                <a:lnTo>
                  <a:pt x="5397" y="11876"/>
                </a:lnTo>
                <a:close/>
                <a:moveTo>
                  <a:pt x="9717" y="11876"/>
                </a:moveTo>
                <a:lnTo>
                  <a:pt x="9717" y="14041"/>
                </a:lnTo>
                <a:lnTo>
                  <a:pt x="11883" y="14041"/>
                </a:lnTo>
                <a:lnTo>
                  <a:pt x="11883" y="11876"/>
                </a:lnTo>
                <a:lnTo>
                  <a:pt x="9717" y="11876"/>
                </a:lnTo>
                <a:close/>
                <a:moveTo>
                  <a:pt x="14037" y="11876"/>
                </a:moveTo>
                <a:lnTo>
                  <a:pt x="14037" y="14041"/>
                </a:lnTo>
                <a:lnTo>
                  <a:pt x="16203" y="14041"/>
                </a:lnTo>
                <a:lnTo>
                  <a:pt x="16203" y="11876"/>
                </a:lnTo>
                <a:lnTo>
                  <a:pt x="14037" y="11876"/>
                </a:lnTo>
                <a:close/>
                <a:moveTo>
                  <a:pt x="5397" y="15117"/>
                </a:moveTo>
                <a:lnTo>
                  <a:pt x="5397" y="17269"/>
                </a:lnTo>
                <a:lnTo>
                  <a:pt x="7550" y="17269"/>
                </a:lnTo>
                <a:lnTo>
                  <a:pt x="7550" y="15117"/>
                </a:lnTo>
                <a:lnTo>
                  <a:pt x="5397" y="15117"/>
                </a:lnTo>
                <a:close/>
                <a:moveTo>
                  <a:pt x="9717" y="15117"/>
                </a:moveTo>
                <a:lnTo>
                  <a:pt x="9717" y="17269"/>
                </a:lnTo>
                <a:lnTo>
                  <a:pt x="11883" y="17269"/>
                </a:lnTo>
                <a:lnTo>
                  <a:pt x="11883" y="15117"/>
                </a:lnTo>
                <a:lnTo>
                  <a:pt x="9717" y="15117"/>
                </a:lnTo>
                <a:close/>
              </a:path>
            </a:pathLst>
          </a:custGeom>
          <a:solidFill>
            <a:schemeClr val="accent4"/>
          </a:solidFill>
          <a:ln w="12700">
            <a:solidFill>
              <a:srgbClr val="FFC000"/>
            </a:solidFill>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44" name="Freeform 603">
            <a:extLst>
              <a:ext uri="{FF2B5EF4-FFF2-40B4-BE49-F238E27FC236}">
                <a16:creationId xmlns:a16="http://schemas.microsoft.com/office/drawing/2014/main" xmlns="" id="{6407FEBC-7EA6-4B6D-B38F-8483EC0247AC}"/>
              </a:ext>
            </a:extLst>
          </p:cNvPr>
          <p:cNvSpPr/>
          <p:nvPr/>
        </p:nvSpPr>
        <p:spPr>
          <a:xfrm>
            <a:off x="3939724" y="7178046"/>
            <a:ext cx="621507" cy="621110"/>
          </a:xfrm>
          <a:custGeom>
            <a:avLst/>
            <a:gdLst/>
            <a:ahLst/>
            <a:cxnLst>
              <a:cxn ang="0">
                <a:pos x="wd2" y="hd2"/>
              </a:cxn>
              <a:cxn ang="5400000">
                <a:pos x="wd2" y="hd2"/>
              </a:cxn>
              <a:cxn ang="10800000">
                <a:pos x="wd2" y="hd2"/>
              </a:cxn>
              <a:cxn ang="16200000">
                <a:pos x="wd2" y="hd2"/>
              </a:cxn>
            </a:cxnLst>
            <a:rect l="0" t="0" r="r" b="b"/>
            <a:pathLst>
              <a:path w="21600" h="21600" extrusionOk="0">
                <a:moveTo>
                  <a:pt x="3241" y="0"/>
                </a:moveTo>
                <a:cubicBezTo>
                  <a:pt x="1406" y="0"/>
                  <a:pt x="0" y="1407"/>
                  <a:pt x="0" y="3243"/>
                </a:cubicBezTo>
                <a:lnTo>
                  <a:pt x="0" y="18370"/>
                </a:lnTo>
                <a:cubicBezTo>
                  <a:pt x="0" y="20207"/>
                  <a:pt x="1406" y="21600"/>
                  <a:pt x="3241" y="21600"/>
                </a:cubicBezTo>
                <a:lnTo>
                  <a:pt x="20510" y="21600"/>
                </a:lnTo>
                <a:lnTo>
                  <a:pt x="20510" y="12960"/>
                </a:lnTo>
                <a:lnTo>
                  <a:pt x="21600" y="12960"/>
                </a:lnTo>
                <a:lnTo>
                  <a:pt x="21600" y="10807"/>
                </a:lnTo>
                <a:lnTo>
                  <a:pt x="20510" y="10807"/>
                </a:lnTo>
                <a:lnTo>
                  <a:pt x="20510" y="8640"/>
                </a:lnTo>
                <a:lnTo>
                  <a:pt x="21600" y="8640"/>
                </a:lnTo>
                <a:lnTo>
                  <a:pt x="21600" y="6473"/>
                </a:lnTo>
                <a:lnTo>
                  <a:pt x="20510" y="6473"/>
                </a:lnTo>
                <a:lnTo>
                  <a:pt x="20510" y="4320"/>
                </a:lnTo>
                <a:lnTo>
                  <a:pt x="21600" y="4320"/>
                </a:lnTo>
                <a:lnTo>
                  <a:pt x="21600" y="2153"/>
                </a:lnTo>
                <a:lnTo>
                  <a:pt x="20510" y="2153"/>
                </a:lnTo>
                <a:lnTo>
                  <a:pt x="20510" y="0"/>
                </a:lnTo>
                <a:lnTo>
                  <a:pt x="3241" y="0"/>
                </a:lnTo>
                <a:close/>
                <a:moveTo>
                  <a:pt x="3241" y="2153"/>
                </a:moveTo>
                <a:lnTo>
                  <a:pt x="18359" y="2153"/>
                </a:lnTo>
                <a:lnTo>
                  <a:pt x="18359" y="19447"/>
                </a:lnTo>
                <a:lnTo>
                  <a:pt x="3241" y="19447"/>
                </a:lnTo>
                <a:cubicBezTo>
                  <a:pt x="2594" y="19447"/>
                  <a:pt x="2166" y="19019"/>
                  <a:pt x="2166" y="18370"/>
                </a:cubicBezTo>
                <a:lnTo>
                  <a:pt x="2166" y="3243"/>
                </a:lnTo>
                <a:cubicBezTo>
                  <a:pt x="2166" y="2595"/>
                  <a:pt x="2594" y="2153"/>
                  <a:pt x="3241" y="2153"/>
                </a:cubicBezTo>
                <a:close/>
                <a:moveTo>
                  <a:pt x="10800" y="4320"/>
                </a:moveTo>
                <a:cubicBezTo>
                  <a:pt x="8964" y="4320"/>
                  <a:pt x="7559" y="5727"/>
                  <a:pt x="7559" y="7563"/>
                </a:cubicBezTo>
                <a:cubicBezTo>
                  <a:pt x="7559" y="9400"/>
                  <a:pt x="8964" y="10807"/>
                  <a:pt x="10800" y="10807"/>
                </a:cubicBezTo>
                <a:cubicBezTo>
                  <a:pt x="12636" y="10807"/>
                  <a:pt x="14041" y="9400"/>
                  <a:pt x="14041" y="7563"/>
                </a:cubicBezTo>
                <a:cubicBezTo>
                  <a:pt x="14041" y="5727"/>
                  <a:pt x="12636" y="4320"/>
                  <a:pt x="10800" y="4320"/>
                </a:cubicBezTo>
                <a:close/>
                <a:moveTo>
                  <a:pt x="10800" y="10807"/>
                </a:moveTo>
                <a:cubicBezTo>
                  <a:pt x="7777" y="10807"/>
                  <a:pt x="5407" y="13178"/>
                  <a:pt x="5407" y="16203"/>
                </a:cubicBezTo>
                <a:lnTo>
                  <a:pt x="5407" y="17280"/>
                </a:lnTo>
                <a:lnTo>
                  <a:pt x="16193" y="17280"/>
                </a:lnTo>
                <a:lnTo>
                  <a:pt x="16193" y="16203"/>
                </a:lnTo>
                <a:cubicBezTo>
                  <a:pt x="16193" y="13178"/>
                  <a:pt x="13823" y="10807"/>
                  <a:pt x="10800" y="10807"/>
                </a:cubicBezTo>
                <a:close/>
                <a:moveTo>
                  <a:pt x="10800" y="6473"/>
                </a:moveTo>
                <a:cubicBezTo>
                  <a:pt x="11448" y="6473"/>
                  <a:pt x="11876" y="6915"/>
                  <a:pt x="11876" y="7563"/>
                </a:cubicBezTo>
                <a:cubicBezTo>
                  <a:pt x="11876" y="8212"/>
                  <a:pt x="11448" y="8640"/>
                  <a:pt x="10800" y="8640"/>
                </a:cubicBezTo>
                <a:cubicBezTo>
                  <a:pt x="10152" y="8640"/>
                  <a:pt x="9724" y="8212"/>
                  <a:pt x="9724" y="7563"/>
                </a:cubicBezTo>
                <a:cubicBezTo>
                  <a:pt x="9724" y="6915"/>
                  <a:pt x="10152" y="6473"/>
                  <a:pt x="10800" y="6473"/>
                </a:cubicBezTo>
                <a:close/>
                <a:moveTo>
                  <a:pt x="10800" y="12960"/>
                </a:moveTo>
                <a:cubicBezTo>
                  <a:pt x="12204" y="12960"/>
                  <a:pt x="13389" y="13830"/>
                  <a:pt x="13821" y="15127"/>
                </a:cubicBezTo>
                <a:lnTo>
                  <a:pt x="7779" y="15127"/>
                </a:lnTo>
                <a:cubicBezTo>
                  <a:pt x="8211" y="13830"/>
                  <a:pt x="9396" y="12960"/>
                  <a:pt x="10800" y="12960"/>
                </a:cubicBezTo>
                <a:close/>
              </a:path>
            </a:pathLst>
          </a:custGeom>
          <a:solidFill>
            <a:schemeClr val="accent4"/>
          </a:solidFill>
          <a:ln w="12700">
            <a:solidFill>
              <a:srgbClr val="FFC000"/>
            </a:solidFill>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45" name="Graphic 411">
            <a:extLst>
              <a:ext uri="{FF2B5EF4-FFF2-40B4-BE49-F238E27FC236}">
                <a16:creationId xmlns:a16="http://schemas.microsoft.com/office/drawing/2014/main" xmlns="" id="{7593F3EF-9E07-47FD-95B0-3B82F544691D}"/>
              </a:ext>
            </a:extLst>
          </p:cNvPr>
          <p:cNvSpPr/>
          <p:nvPr/>
        </p:nvSpPr>
        <p:spPr>
          <a:xfrm>
            <a:off x="8655371" y="10461384"/>
            <a:ext cx="621379" cy="590310"/>
          </a:xfrm>
          <a:custGeom>
            <a:avLst/>
            <a:gdLst/>
            <a:ahLst/>
            <a:cxnLst>
              <a:cxn ang="0">
                <a:pos x="wd2" y="hd2"/>
              </a:cxn>
              <a:cxn ang="5400000">
                <a:pos x="wd2" y="hd2"/>
              </a:cxn>
              <a:cxn ang="10800000">
                <a:pos x="wd2" y="hd2"/>
              </a:cxn>
              <a:cxn ang="16200000">
                <a:pos x="wd2" y="hd2"/>
              </a:cxn>
            </a:cxnLst>
            <a:rect l="0" t="0" r="r" b="b"/>
            <a:pathLst>
              <a:path w="21600" h="21600" extrusionOk="0">
                <a:moveTo>
                  <a:pt x="10800" y="2501"/>
                </a:moveTo>
                <a:lnTo>
                  <a:pt x="0" y="0"/>
                </a:lnTo>
                <a:lnTo>
                  <a:pt x="0" y="19099"/>
                </a:lnTo>
                <a:lnTo>
                  <a:pt x="10800" y="21600"/>
                </a:lnTo>
                <a:lnTo>
                  <a:pt x="21600" y="19099"/>
                </a:lnTo>
                <a:lnTo>
                  <a:pt x="21600" y="0"/>
                </a:lnTo>
                <a:close/>
                <a:moveTo>
                  <a:pt x="2160" y="2842"/>
                </a:moveTo>
                <a:lnTo>
                  <a:pt x="9720" y="4661"/>
                </a:lnTo>
                <a:lnTo>
                  <a:pt x="9720" y="19099"/>
                </a:lnTo>
                <a:lnTo>
                  <a:pt x="2160" y="17280"/>
                </a:lnTo>
                <a:close/>
                <a:moveTo>
                  <a:pt x="19440" y="17280"/>
                </a:moveTo>
                <a:lnTo>
                  <a:pt x="11880" y="19099"/>
                </a:lnTo>
                <a:lnTo>
                  <a:pt x="11880" y="4547"/>
                </a:lnTo>
                <a:lnTo>
                  <a:pt x="19440" y="2842"/>
                </a:lnTo>
                <a:close/>
              </a:path>
            </a:pathLst>
          </a:custGeom>
          <a:solidFill>
            <a:schemeClr val="accent4"/>
          </a:solidFill>
          <a:ln w="12700">
            <a:solidFill>
              <a:srgbClr val="FFC000"/>
            </a:solidFill>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Placeholder Text"/>
          <p:cNvSpPr/>
          <p:nvPr/>
        </p:nvSpPr>
        <p:spPr>
          <a:xfrm>
            <a:off x="4140520" y="8357144"/>
            <a:ext cx="4358750" cy="360880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3200" dirty="0">
                <a:solidFill>
                  <a:srgbClr val="000000"/>
                </a:solidFill>
                <a:latin typeface="+mn-lt"/>
                <a:ea typeface="Times New Roman" panose="02020603050405020304" pitchFamily="18" charset="0"/>
              </a:rPr>
              <a:t>Внеклассная работа. Журнал учёта внеклассной и музыкально- просветительной работы </a:t>
            </a:r>
            <a:endParaRPr sz="3200" dirty="0">
              <a:solidFill>
                <a:schemeClr val="tx1"/>
              </a:solidFill>
              <a:latin typeface="+mn-lt"/>
            </a:endParaRPr>
          </a:p>
        </p:txBody>
      </p:sp>
      <p:sp>
        <p:nvSpPr>
          <p:cNvPr id="184" name="Placeholder Text"/>
          <p:cNvSpPr/>
          <p:nvPr/>
        </p:nvSpPr>
        <p:spPr>
          <a:xfrm>
            <a:off x="14115320" y="8357144"/>
            <a:ext cx="4358750" cy="240957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3200" dirty="0">
                <a:solidFill>
                  <a:srgbClr val="000000"/>
                </a:solidFill>
                <a:latin typeface="+mn-lt"/>
                <a:ea typeface="Times New Roman" panose="02020603050405020304" pitchFamily="18" charset="0"/>
              </a:rPr>
              <a:t>Журнал учёта входящей и исходящей корреспонденции</a:t>
            </a:r>
            <a:endParaRPr sz="3200" dirty="0">
              <a:solidFill>
                <a:schemeClr val="tx1"/>
              </a:solidFill>
              <a:latin typeface="+mn-lt"/>
            </a:endParaRPr>
          </a:p>
        </p:txBody>
      </p:sp>
      <p:sp>
        <p:nvSpPr>
          <p:cNvPr id="187" name="Placeholder Text"/>
          <p:cNvSpPr/>
          <p:nvPr/>
        </p:nvSpPr>
        <p:spPr>
          <a:xfrm>
            <a:off x="18657036" y="8357144"/>
            <a:ext cx="3461541" cy="2317237"/>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pPr lvl="0">
              <a:lnSpc>
                <a:spcPct val="115000"/>
              </a:lnSpc>
              <a:spcAft>
                <a:spcPts val="1000"/>
              </a:spcAft>
              <a:tabLst>
                <a:tab pos="457200" algn="l"/>
              </a:tabLst>
            </a:pPr>
            <a:r>
              <a:rPr lang="ru-RU" sz="3200" dirty="0">
                <a:solidFill>
                  <a:srgbClr val="000000"/>
                </a:solidFill>
                <a:latin typeface="+mn-lt"/>
                <a:ea typeface="Times New Roman" panose="02020603050405020304" pitchFamily="18" charset="0"/>
                <a:cs typeface="Times New Roman" panose="02020603050405020304" pitchFamily="18" charset="0"/>
              </a:rPr>
              <a:t>Книга регистрации методической литературы</a:t>
            </a:r>
            <a:endParaRPr lang="ru-RU" sz="2400" dirty="0">
              <a:latin typeface="+mn-lt"/>
              <a:ea typeface="Times New Roman" panose="02020603050405020304" pitchFamily="18" charset="0"/>
              <a:cs typeface="Times New Roman" panose="02020603050405020304" pitchFamily="18" charset="0"/>
            </a:endParaRPr>
          </a:p>
        </p:txBody>
      </p:sp>
      <p:sp>
        <p:nvSpPr>
          <p:cNvPr id="190" name="Placeholder Text"/>
          <p:cNvSpPr/>
          <p:nvPr/>
        </p:nvSpPr>
        <p:spPr>
          <a:xfrm>
            <a:off x="4140520" y="3161723"/>
            <a:ext cx="3461541" cy="300050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3200" dirty="0">
                <a:solidFill>
                  <a:srgbClr val="000000"/>
                </a:solidFill>
                <a:latin typeface="+mn-lt"/>
                <a:ea typeface="Times New Roman" panose="02020603050405020304" pitchFamily="18" charset="0"/>
              </a:rPr>
              <a:t>Общешкольная ведомость учёта успеваемости учащихся</a:t>
            </a:r>
            <a:endParaRPr sz="3200" dirty="0">
              <a:solidFill>
                <a:schemeClr val="tx1"/>
              </a:solidFill>
              <a:latin typeface="+mn-lt"/>
            </a:endParaRPr>
          </a:p>
        </p:txBody>
      </p:sp>
      <p:sp>
        <p:nvSpPr>
          <p:cNvPr id="193" name="Placeholder Text"/>
          <p:cNvSpPr/>
          <p:nvPr/>
        </p:nvSpPr>
        <p:spPr>
          <a:xfrm>
            <a:off x="8949766" y="3161723"/>
            <a:ext cx="4564999" cy="3017877"/>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3200" dirty="0">
                <a:solidFill>
                  <a:srgbClr val="000000"/>
                </a:solidFill>
                <a:latin typeface="+mn-lt"/>
                <a:ea typeface="Times New Roman" panose="02020603050405020304" pitchFamily="18" charset="0"/>
              </a:rPr>
              <a:t>Книга выступлений учащихся на академических концертах, зачётах, экзаменах</a:t>
            </a:r>
            <a:endParaRPr sz="3200" dirty="0">
              <a:solidFill>
                <a:schemeClr val="tx1"/>
              </a:solidFill>
              <a:latin typeface="+mn-lt"/>
            </a:endParaRPr>
          </a:p>
        </p:txBody>
      </p:sp>
      <p:sp>
        <p:nvSpPr>
          <p:cNvPr id="196" name="Placeholder Text"/>
          <p:cNvSpPr/>
          <p:nvPr/>
        </p:nvSpPr>
        <p:spPr>
          <a:xfrm>
            <a:off x="14115322" y="3161723"/>
            <a:ext cx="3893574" cy="300050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3200" dirty="0">
                <a:solidFill>
                  <a:srgbClr val="000000"/>
                </a:solidFill>
                <a:latin typeface="+mn-lt"/>
                <a:ea typeface="Times New Roman" panose="02020603050405020304" pitchFamily="18" charset="0"/>
              </a:rPr>
              <a:t>Книга учёта оканчивающих школу и регистрации свидетельств</a:t>
            </a:r>
            <a:endParaRPr sz="3200" dirty="0">
              <a:solidFill>
                <a:schemeClr val="tx1"/>
              </a:solidFill>
              <a:latin typeface="+mn-lt"/>
            </a:endParaRPr>
          </a:p>
        </p:txBody>
      </p:sp>
      <p:sp>
        <p:nvSpPr>
          <p:cNvPr id="199" name="Placeholder Text"/>
          <p:cNvSpPr/>
          <p:nvPr/>
        </p:nvSpPr>
        <p:spPr>
          <a:xfrm>
            <a:off x="18657036" y="3161723"/>
            <a:ext cx="3461541" cy="1750929"/>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pPr lvl="0">
              <a:lnSpc>
                <a:spcPct val="115000"/>
              </a:lnSpc>
              <a:spcAft>
                <a:spcPts val="1000"/>
              </a:spcAft>
              <a:tabLst>
                <a:tab pos="457200" algn="l"/>
              </a:tabLst>
            </a:pPr>
            <a:r>
              <a:rPr lang="ru-RU" sz="3200" dirty="0">
                <a:solidFill>
                  <a:srgbClr val="000000"/>
                </a:solidFill>
                <a:latin typeface="+mn-lt"/>
                <a:ea typeface="Times New Roman" panose="02020603050405020304" pitchFamily="18" charset="0"/>
                <a:cs typeface="Times New Roman" panose="02020603050405020304" pitchFamily="18" charset="0"/>
              </a:rPr>
              <a:t>Тетрадь движения контингента</a:t>
            </a:r>
            <a:endParaRPr lang="ru-RU" sz="2400" dirty="0">
              <a:latin typeface="+mn-lt"/>
              <a:ea typeface="Times New Roman" panose="02020603050405020304" pitchFamily="18" charset="0"/>
              <a:cs typeface="Times New Roman" panose="02020603050405020304" pitchFamily="18" charset="0"/>
            </a:endParaRPr>
          </a:p>
        </p:txBody>
      </p:sp>
      <p:sp>
        <p:nvSpPr>
          <p:cNvPr id="22" name="Placeholder Text">
            <a:extLst>
              <a:ext uri="{FF2B5EF4-FFF2-40B4-BE49-F238E27FC236}">
                <a16:creationId xmlns:a16="http://schemas.microsoft.com/office/drawing/2014/main" xmlns="" id="{B6F8832C-27D9-4802-AA83-4278F9E13508}"/>
              </a:ext>
            </a:extLst>
          </p:cNvPr>
          <p:cNvSpPr/>
          <p:nvPr/>
        </p:nvSpPr>
        <p:spPr>
          <a:xfrm>
            <a:off x="8949764" y="8342909"/>
            <a:ext cx="4358749" cy="1818639"/>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3200" dirty="0">
                <a:latin typeface="+mn-lt"/>
              </a:rPr>
              <a:t>Учет фонда. Делопроизводство. Инвентарная книга.</a:t>
            </a:r>
            <a:endParaRPr sz="3200" dirty="0">
              <a:solidFill>
                <a:schemeClr val="tx1"/>
              </a:solidFill>
              <a:latin typeface="+mn-lt"/>
            </a:endParaRPr>
          </a:p>
        </p:txBody>
      </p:sp>
      <p:grpSp>
        <p:nvGrpSpPr>
          <p:cNvPr id="18" name="Группа 17">
            <a:extLst>
              <a:ext uri="{FF2B5EF4-FFF2-40B4-BE49-F238E27FC236}">
                <a16:creationId xmlns:a16="http://schemas.microsoft.com/office/drawing/2014/main" xmlns="" id="{BA2190EB-5445-441B-B16E-7FDA09889B61}"/>
              </a:ext>
            </a:extLst>
          </p:cNvPr>
          <p:cNvGrpSpPr/>
          <p:nvPr/>
        </p:nvGrpSpPr>
        <p:grpSpPr>
          <a:xfrm>
            <a:off x="21399016" y="9368265"/>
            <a:ext cx="7111637" cy="3644734"/>
            <a:chOff x="21399016" y="9368265"/>
            <a:chExt cx="7111637" cy="3644734"/>
          </a:xfrm>
        </p:grpSpPr>
        <p:sp>
          <p:nvSpPr>
            <p:cNvPr id="19" name="Прямоугольник 18">
              <a:extLst>
                <a:ext uri="{FF2B5EF4-FFF2-40B4-BE49-F238E27FC236}">
                  <a16:creationId xmlns:a16="http://schemas.microsoft.com/office/drawing/2014/main" xmlns="" id="{D795D735-34AB-4BEA-B370-E317C3C94283}"/>
                </a:ext>
              </a:extLst>
            </p:cNvPr>
            <p:cNvSpPr/>
            <p:nvPr/>
          </p:nvSpPr>
          <p:spPr>
            <a:xfrm>
              <a:off x="22313715" y="9368265"/>
              <a:ext cx="2042183" cy="29328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0" name="Прямоугольник 19">
              <a:extLst>
                <a:ext uri="{FF2B5EF4-FFF2-40B4-BE49-F238E27FC236}">
                  <a16:creationId xmlns:a16="http://schemas.microsoft.com/office/drawing/2014/main" xmlns="" id="{2DACC131-D1A9-45C6-AA00-1144010FDB2A}"/>
                </a:ext>
              </a:extLst>
            </p:cNvPr>
            <p:cNvSpPr/>
            <p:nvPr/>
          </p:nvSpPr>
          <p:spPr>
            <a:xfrm>
              <a:off x="21399016" y="10430314"/>
              <a:ext cx="2042183" cy="258268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02">
              <a:extLst>
                <a:ext uri="{FF2B5EF4-FFF2-40B4-BE49-F238E27FC236}">
                  <a16:creationId xmlns:a16="http://schemas.microsoft.com/office/drawing/2014/main" xmlns="" id="{0FD0E928-22A8-499F-A443-8E914338692E}"/>
                </a:ext>
              </a:extLst>
            </p:cNvPr>
            <p:cNvSpPr txBox="1"/>
            <p:nvPr/>
          </p:nvSpPr>
          <p:spPr>
            <a:xfrm>
              <a:off x="21542190" y="10764484"/>
              <a:ext cx="6968463"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30000" b="0" cap="all">
                  <a:solidFill>
                    <a:srgbClr val="E9EAEA"/>
                  </a:solidFill>
                  <a:latin typeface="DM Sans Bold"/>
                  <a:ea typeface="DM Sans Bold"/>
                  <a:cs typeface="DM Sans Bold"/>
                  <a:sym typeface="DM Sans Bold"/>
                </a:defRPr>
              </a:lvl1pPr>
            </a:lstStyle>
            <a:p>
              <a:r>
                <a:rPr sz="9600" dirty="0">
                  <a:solidFill>
                    <a:schemeClr val="bg2"/>
                  </a:solidFill>
                </a:rPr>
                <a:t>/0</a:t>
              </a:r>
              <a:r>
                <a:rPr lang="ru-RU" sz="9600" dirty="0">
                  <a:solidFill>
                    <a:schemeClr val="bg2"/>
                  </a:solidFill>
                </a:rPr>
                <a:t>3</a:t>
              </a:r>
              <a:endParaRPr sz="9600" dirty="0">
                <a:solidFill>
                  <a:schemeClr val="bg2"/>
                </a:solidFill>
              </a:endParaRPr>
            </a:p>
          </p:txBody>
        </p:sp>
      </p:grpSp>
      <p:sp>
        <p:nvSpPr>
          <p:cNvPr id="23" name="Graphic 427">
            <a:extLst>
              <a:ext uri="{FF2B5EF4-FFF2-40B4-BE49-F238E27FC236}">
                <a16:creationId xmlns:a16="http://schemas.microsoft.com/office/drawing/2014/main" xmlns="" id="{FBBC2979-1453-4787-A28E-54910CB37CEC}"/>
              </a:ext>
            </a:extLst>
          </p:cNvPr>
          <p:cNvSpPr/>
          <p:nvPr/>
        </p:nvSpPr>
        <p:spPr>
          <a:xfrm>
            <a:off x="8949764" y="2321585"/>
            <a:ext cx="621379" cy="558510"/>
          </a:xfrm>
          <a:custGeom>
            <a:avLst/>
            <a:gdLst/>
            <a:ahLst/>
            <a:cxnLst>
              <a:cxn ang="0">
                <a:pos x="wd2" y="hd2"/>
              </a:cxn>
              <a:cxn ang="5400000">
                <a:pos x="wd2" y="hd2"/>
              </a:cxn>
              <a:cxn ang="10800000">
                <a:pos x="wd2" y="hd2"/>
              </a:cxn>
              <a:cxn ang="16200000">
                <a:pos x="wd2" y="hd2"/>
              </a:cxn>
            </a:cxnLst>
            <a:rect l="0" t="0" r="r" b="b"/>
            <a:pathLst>
              <a:path w="21600" h="21218" extrusionOk="0">
                <a:moveTo>
                  <a:pt x="20952" y="1270"/>
                </a:moveTo>
                <a:cubicBezTo>
                  <a:pt x="17712" y="-264"/>
                  <a:pt x="14040" y="-382"/>
                  <a:pt x="10800" y="1034"/>
                </a:cubicBezTo>
                <a:cubicBezTo>
                  <a:pt x="7560" y="-382"/>
                  <a:pt x="3888" y="-382"/>
                  <a:pt x="648" y="1270"/>
                </a:cubicBezTo>
                <a:lnTo>
                  <a:pt x="0" y="1506"/>
                </a:lnTo>
                <a:lnTo>
                  <a:pt x="0" y="21218"/>
                </a:lnTo>
                <a:lnTo>
                  <a:pt x="1512" y="20510"/>
                </a:lnTo>
                <a:cubicBezTo>
                  <a:pt x="4320" y="19093"/>
                  <a:pt x="7560" y="19093"/>
                  <a:pt x="10368" y="20510"/>
                </a:cubicBezTo>
                <a:lnTo>
                  <a:pt x="10800" y="20746"/>
                </a:lnTo>
                <a:lnTo>
                  <a:pt x="11232" y="20510"/>
                </a:lnTo>
                <a:cubicBezTo>
                  <a:pt x="14040" y="19093"/>
                  <a:pt x="17280" y="19093"/>
                  <a:pt x="20088" y="20510"/>
                </a:cubicBezTo>
                <a:lnTo>
                  <a:pt x="21600" y="21218"/>
                </a:lnTo>
                <a:lnTo>
                  <a:pt x="21600" y="1506"/>
                </a:lnTo>
                <a:close/>
                <a:moveTo>
                  <a:pt x="5940" y="17087"/>
                </a:moveTo>
                <a:cubicBezTo>
                  <a:pt x="4644" y="17087"/>
                  <a:pt x="3348" y="17323"/>
                  <a:pt x="2160" y="17677"/>
                </a:cubicBezTo>
                <a:lnTo>
                  <a:pt x="2160" y="3159"/>
                </a:lnTo>
                <a:cubicBezTo>
                  <a:pt x="4536" y="2215"/>
                  <a:pt x="7236" y="2215"/>
                  <a:pt x="9720" y="3159"/>
                </a:cubicBezTo>
                <a:lnTo>
                  <a:pt x="9720" y="17677"/>
                </a:lnTo>
                <a:cubicBezTo>
                  <a:pt x="8532" y="17205"/>
                  <a:pt x="7236" y="17087"/>
                  <a:pt x="5940" y="17087"/>
                </a:cubicBezTo>
                <a:close/>
                <a:moveTo>
                  <a:pt x="19440" y="17677"/>
                </a:moveTo>
                <a:cubicBezTo>
                  <a:pt x="16956" y="16851"/>
                  <a:pt x="14364" y="16851"/>
                  <a:pt x="11880" y="17677"/>
                </a:cubicBezTo>
                <a:lnTo>
                  <a:pt x="11880" y="3159"/>
                </a:lnTo>
                <a:cubicBezTo>
                  <a:pt x="14364" y="2215"/>
                  <a:pt x="17064" y="2097"/>
                  <a:pt x="19440" y="3159"/>
                </a:cubicBezTo>
                <a:close/>
              </a:path>
            </a:pathLst>
          </a:custGeom>
          <a:solidFill>
            <a:schemeClr val="accent4"/>
          </a:solidFill>
          <a:ln w="12700">
            <a:solidFill>
              <a:srgbClr val="FFC000"/>
            </a:solidFill>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24" name="Freeform 802">
            <a:extLst>
              <a:ext uri="{FF2B5EF4-FFF2-40B4-BE49-F238E27FC236}">
                <a16:creationId xmlns:a16="http://schemas.microsoft.com/office/drawing/2014/main" xmlns="" id="{530732FC-EBD0-4CBE-9BEA-BEFCEFC4824E}"/>
              </a:ext>
            </a:extLst>
          </p:cNvPr>
          <p:cNvSpPr/>
          <p:nvPr/>
        </p:nvSpPr>
        <p:spPr>
          <a:xfrm>
            <a:off x="14115320" y="2327779"/>
            <a:ext cx="559198" cy="621507"/>
          </a:xfrm>
          <a:custGeom>
            <a:avLst/>
            <a:gdLst/>
            <a:ahLst/>
            <a:cxnLst>
              <a:cxn ang="0">
                <a:pos x="wd2" y="hd2"/>
              </a:cxn>
              <a:cxn ang="5400000">
                <a:pos x="wd2" y="hd2"/>
              </a:cxn>
              <a:cxn ang="10800000">
                <a:pos x="wd2" y="hd2"/>
              </a:cxn>
              <a:cxn ang="16200000">
                <a:pos x="wd2" y="hd2"/>
              </a:cxn>
            </a:cxnLst>
            <a:rect l="0" t="0" r="r" b="b"/>
            <a:pathLst>
              <a:path w="21600" h="21600" extrusionOk="0">
                <a:moveTo>
                  <a:pt x="3603" y="0"/>
                </a:moveTo>
                <a:cubicBezTo>
                  <a:pt x="1562" y="0"/>
                  <a:pt x="0" y="1406"/>
                  <a:pt x="0" y="3241"/>
                </a:cubicBezTo>
                <a:lnTo>
                  <a:pt x="0" y="18359"/>
                </a:lnTo>
                <a:cubicBezTo>
                  <a:pt x="0" y="20194"/>
                  <a:pt x="1563" y="21600"/>
                  <a:pt x="3603" y="21600"/>
                </a:cubicBezTo>
                <a:lnTo>
                  <a:pt x="21600" y="21600"/>
                </a:lnTo>
                <a:lnTo>
                  <a:pt x="21600" y="0"/>
                </a:lnTo>
                <a:lnTo>
                  <a:pt x="3603" y="0"/>
                </a:lnTo>
                <a:close/>
                <a:moveTo>
                  <a:pt x="3603" y="2166"/>
                </a:moveTo>
                <a:lnTo>
                  <a:pt x="4814" y="2166"/>
                </a:lnTo>
                <a:lnTo>
                  <a:pt x="4814" y="19448"/>
                </a:lnTo>
                <a:lnTo>
                  <a:pt x="3603" y="19448"/>
                </a:lnTo>
                <a:cubicBezTo>
                  <a:pt x="2883" y="19448"/>
                  <a:pt x="2407" y="19006"/>
                  <a:pt x="2407" y="18359"/>
                </a:cubicBezTo>
                <a:lnTo>
                  <a:pt x="2407" y="3241"/>
                </a:lnTo>
                <a:cubicBezTo>
                  <a:pt x="2407" y="2594"/>
                  <a:pt x="2883" y="2166"/>
                  <a:pt x="3603" y="2166"/>
                </a:cubicBezTo>
                <a:close/>
                <a:moveTo>
                  <a:pt x="7205" y="2166"/>
                </a:moveTo>
                <a:lnTo>
                  <a:pt x="19209" y="2166"/>
                </a:lnTo>
                <a:lnTo>
                  <a:pt x="19209" y="19448"/>
                </a:lnTo>
                <a:lnTo>
                  <a:pt x="7205" y="19448"/>
                </a:lnTo>
                <a:lnTo>
                  <a:pt x="7205" y="2166"/>
                </a:lnTo>
                <a:close/>
                <a:moveTo>
                  <a:pt x="15131" y="7352"/>
                </a:moveTo>
                <a:lnTo>
                  <a:pt x="12371" y="9834"/>
                </a:lnTo>
                <a:lnTo>
                  <a:pt x="11283" y="8855"/>
                </a:lnTo>
                <a:lnTo>
                  <a:pt x="9612" y="10372"/>
                </a:lnTo>
                <a:lnTo>
                  <a:pt x="12371" y="12855"/>
                </a:lnTo>
                <a:lnTo>
                  <a:pt x="16802" y="8855"/>
                </a:lnTo>
                <a:lnTo>
                  <a:pt x="15131" y="7352"/>
                </a:lnTo>
                <a:close/>
              </a:path>
            </a:pathLst>
          </a:custGeom>
          <a:solidFill>
            <a:schemeClr val="accent4"/>
          </a:solidFill>
          <a:ln w="12700">
            <a:solidFill>
              <a:srgbClr val="FFC000"/>
            </a:solidFill>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25" name="Graphic 411">
            <a:extLst>
              <a:ext uri="{FF2B5EF4-FFF2-40B4-BE49-F238E27FC236}">
                <a16:creationId xmlns:a16="http://schemas.microsoft.com/office/drawing/2014/main" xmlns="" id="{4F35C293-4515-465F-8448-CF23DECB508D}"/>
              </a:ext>
            </a:extLst>
          </p:cNvPr>
          <p:cNvSpPr/>
          <p:nvPr/>
        </p:nvSpPr>
        <p:spPr>
          <a:xfrm>
            <a:off x="18671806" y="2333540"/>
            <a:ext cx="621379" cy="590310"/>
          </a:xfrm>
          <a:custGeom>
            <a:avLst/>
            <a:gdLst/>
            <a:ahLst/>
            <a:cxnLst>
              <a:cxn ang="0">
                <a:pos x="wd2" y="hd2"/>
              </a:cxn>
              <a:cxn ang="5400000">
                <a:pos x="wd2" y="hd2"/>
              </a:cxn>
              <a:cxn ang="10800000">
                <a:pos x="wd2" y="hd2"/>
              </a:cxn>
              <a:cxn ang="16200000">
                <a:pos x="wd2" y="hd2"/>
              </a:cxn>
            </a:cxnLst>
            <a:rect l="0" t="0" r="r" b="b"/>
            <a:pathLst>
              <a:path w="21600" h="21600" extrusionOk="0">
                <a:moveTo>
                  <a:pt x="10800" y="2501"/>
                </a:moveTo>
                <a:lnTo>
                  <a:pt x="0" y="0"/>
                </a:lnTo>
                <a:lnTo>
                  <a:pt x="0" y="19099"/>
                </a:lnTo>
                <a:lnTo>
                  <a:pt x="10800" y="21600"/>
                </a:lnTo>
                <a:lnTo>
                  <a:pt x="21600" y="19099"/>
                </a:lnTo>
                <a:lnTo>
                  <a:pt x="21600" y="0"/>
                </a:lnTo>
                <a:close/>
                <a:moveTo>
                  <a:pt x="2160" y="2842"/>
                </a:moveTo>
                <a:lnTo>
                  <a:pt x="9720" y="4661"/>
                </a:lnTo>
                <a:lnTo>
                  <a:pt x="9720" y="19099"/>
                </a:lnTo>
                <a:lnTo>
                  <a:pt x="2160" y="17280"/>
                </a:lnTo>
                <a:close/>
                <a:moveTo>
                  <a:pt x="19440" y="17280"/>
                </a:moveTo>
                <a:lnTo>
                  <a:pt x="11880" y="19099"/>
                </a:lnTo>
                <a:lnTo>
                  <a:pt x="11880" y="4547"/>
                </a:lnTo>
                <a:lnTo>
                  <a:pt x="19440" y="2842"/>
                </a:lnTo>
                <a:close/>
              </a:path>
            </a:pathLst>
          </a:custGeom>
          <a:solidFill>
            <a:schemeClr val="accent4"/>
          </a:solidFill>
          <a:ln w="12700">
            <a:solidFill>
              <a:srgbClr val="FFC000"/>
            </a:solidFill>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26" name="Freeform 802">
            <a:extLst>
              <a:ext uri="{FF2B5EF4-FFF2-40B4-BE49-F238E27FC236}">
                <a16:creationId xmlns:a16="http://schemas.microsoft.com/office/drawing/2014/main" xmlns="" id="{7C821656-207F-41E7-8403-EBD01407753D}"/>
              </a:ext>
            </a:extLst>
          </p:cNvPr>
          <p:cNvSpPr/>
          <p:nvPr/>
        </p:nvSpPr>
        <p:spPr>
          <a:xfrm>
            <a:off x="18702896" y="7420933"/>
            <a:ext cx="559198" cy="621507"/>
          </a:xfrm>
          <a:custGeom>
            <a:avLst/>
            <a:gdLst/>
            <a:ahLst/>
            <a:cxnLst>
              <a:cxn ang="0">
                <a:pos x="wd2" y="hd2"/>
              </a:cxn>
              <a:cxn ang="5400000">
                <a:pos x="wd2" y="hd2"/>
              </a:cxn>
              <a:cxn ang="10800000">
                <a:pos x="wd2" y="hd2"/>
              </a:cxn>
              <a:cxn ang="16200000">
                <a:pos x="wd2" y="hd2"/>
              </a:cxn>
            </a:cxnLst>
            <a:rect l="0" t="0" r="r" b="b"/>
            <a:pathLst>
              <a:path w="21600" h="21600" extrusionOk="0">
                <a:moveTo>
                  <a:pt x="3603" y="0"/>
                </a:moveTo>
                <a:cubicBezTo>
                  <a:pt x="1562" y="0"/>
                  <a:pt x="0" y="1406"/>
                  <a:pt x="0" y="3241"/>
                </a:cubicBezTo>
                <a:lnTo>
                  <a:pt x="0" y="18359"/>
                </a:lnTo>
                <a:cubicBezTo>
                  <a:pt x="0" y="20194"/>
                  <a:pt x="1563" y="21600"/>
                  <a:pt x="3603" y="21600"/>
                </a:cubicBezTo>
                <a:lnTo>
                  <a:pt x="21600" y="21600"/>
                </a:lnTo>
                <a:lnTo>
                  <a:pt x="21600" y="0"/>
                </a:lnTo>
                <a:lnTo>
                  <a:pt x="3603" y="0"/>
                </a:lnTo>
                <a:close/>
                <a:moveTo>
                  <a:pt x="3603" y="2166"/>
                </a:moveTo>
                <a:lnTo>
                  <a:pt x="4814" y="2166"/>
                </a:lnTo>
                <a:lnTo>
                  <a:pt x="4814" y="19448"/>
                </a:lnTo>
                <a:lnTo>
                  <a:pt x="3603" y="19448"/>
                </a:lnTo>
                <a:cubicBezTo>
                  <a:pt x="2883" y="19448"/>
                  <a:pt x="2407" y="19006"/>
                  <a:pt x="2407" y="18359"/>
                </a:cubicBezTo>
                <a:lnTo>
                  <a:pt x="2407" y="3241"/>
                </a:lnTo>
                <a:cubicBezTo>
                  <a:pt x="2407" y="2594"/>
                  <a:pt x="2883" y="2166"/>
                  <a:pt x="3603" y="2166"/>
                </a:cubicBezTo>
                <a:close/>
                <a:moveTo>
                  <a:pt x="7205" y="2166"/>
                </a:moveTo>
                <a:lnTo>
                  <a:pt x="19209" y="2166"/>
                </a:lnTo>
                <a:lnTo>
                  <a:pt x="19209" y="19448"/>
                </a:lnTo>
                <a:lnTo>
                  <a:pt x="7205" y="19448"/>
                </a:lnTo>
                <a:lnTo>
                  <a:pt x="7205" y="2166"/>
                </a:lnTo>
                <a:close/>
                <a:moveTo>
                  <a:pt x="15131" y="7352"/>
                </a:moveTo>
                <a:lnTo>
                  <a:pt x="12371" y="9834"/>
                </a:lnTo>
                <a:lnTo>
                  <a:pt x="11283" y="8855"/>
                </a:lnTo>
                <a:lnTo>
                  <a:pt x="9612" y="10372"/>
                </a:lnTo>
                <a:lnTo>
                  <a:pt x="12371" y="12855"/>
                </a:lnTo>
                <a:lnTo>
                  <a:pt x="16802" y="8855"/>
                </a:lnTo>
                <a:lnTo>
                  <a:pt x="15131" y="7352"/>
                </a:lnTo>
                <a:close/>
              </a:path>
            </a:pathLst>
          </a:custGeom>
          <a:solidFill>
            <a:schemeClr val="accent4"/>
          </a:solidFill>
          <a:ln w="12700">
            <a:solidFill>
              <a:srgbClr val="FFC000"/>
            </a:solidFill>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27" name="Freeform 701">
            <a:extLst>
              <a:ext uri="{FF2B5EF4-FFF2-40B4-BE49-F238E27FC236}">
                <a16:creationId xmlns:a16="http://schemas.microsoft.com/office/drawing/2014/main" xmlns="" id="{94BD4D28-FD76-45E1-B166-5F9278132849}"/>
              </a:ext>
            </a:extLst>
          </p:cNvPr>
          <p:cNvSpPr/>
          <p:nvPr/>
        </p:nvSpPr>
        <p:spPr>
          <a:xfrm>
            <a:off x="4140520" y="2258588"/>
            <a:ext cx="559198" cy="621507"/>
          </a:xfrm>
          <a:custGeom>
            <a:avLst/>
            <a:gdLst/>
            <a:ahLst/>
            <a:cxnLst>
              <a:cxn ang="0">
                <a:pos x="wd2" y="hd2"/>
              </a:cxn>
              <a:cxn ang="5400000">
                <a:pos x="wd2" y="hd2"/>
              </a:cxn>
              <a:cxn ang="10800000">
                <a:pos x="wd2" y="hd2"/>
              </a:cxn>
              <a:cxn ang="16200000">
                <a:pos x="wd2" y="hd2"/>
              </a:cxn>
            </a:cxnLst>
            <a:rect l="0" t="0" r="r" b="b"/>
            <a:pathLst>
              <a:path w="21600" h="21600" extrusionOk="0">
                <a:moveTo>
                  <a:pt x="4798" y="0"/>
                </a:moveTo>
                <a:lnTo>
                  <a:pt x="4798" y="1076"/>
                </a:lnTo>
                <a:lnTo>
                  <a:pt x="3603" y="1076"/>
                </a:lnTo>
                <a:cubicBezTo>
                  <a:pt x="1562" y="1076"/>
                  <a:pt x="0" y="2482"/>
                  <a:pt x="0" y="4317"/>
                </a:cubicBezTo>
                <a:lnTo>
                  <a:pt x="0" y="18359"/>
                </a:lnTo>
                <a:cubicBezTo>
                  <a:pt x="0" y="20194"/>
                  <a:pt x="1562" y="21600"/>
                  <a:pt x="3603" y="21600"/>
                </a:cubicBezTo>
                <a:lnTo>
                  <a:pt x="17997" y="21600"/>
                </a:lnTo>
                <a:cubicBezTo>
                  <a:pt x="20038" y="21600"/>
                  <a:pt x="21600" y="20194"/>
                  <a:pt x="21600" y="18359"/>
                </a:cubicBezTo>
                <a:lnTo>
                  <a:pt x="21600" y="4317"/>
                </a:lnTo>
                <a:cubicBezTo>
                  <a:pt x="21600" y="2482"/>
                  <a:pt x="20038" y="1076"/>
                  <a:pt x="17997" y="1076"/>
                </a:cubicBezTo>
                <a:lnTo>
                  <a:pt x="16802" y="1076"/>
                </a:lnTo>
                <a:lnTo>
                  <a:pt x="16802" y="0"/>
                </a:lnTo>
                <a:lnTo>
                  <a:pt x="14395" y="0"/>
                </a:lnTo>
                <a:lnTo>
                  <a:pt x="14395" y="1076"/>
                </a:lnTo>
                <a:lnTo>
                  <a:pt x="7190" y="1076"/>
                </a:lnTo>
                <a:lnTo>
                  <a:pt x="7190" y="0"/>
                </a:lnTo>
                <a:lnTo>
                  <a:pt x="4798" y="0"/>
                </a:lnTo>
                <a:close/>
                <a:moveTo>
                  <a:pt x="3603" y="3241"/>
                </a:moveTo>
                <a:lnTo>
                  <a:pt x="4798" y="3241"/>
                </a:lnTo>
                <a:lnTo>
                  <a:pt x="4798" y="4317"/>
                </a:lnTo>
                <a:lnTo>
                  <a:pt x="7190" y="4317"/>
                </a:lnTo>
                <a:lnTo>
                  <a:pt x="7190" y="3241"/>
                </a:lnTo>
                <a:lnTo>
                  <a:pt x="14395" y="3241"/>
                </a:lnTo>
                <a:lnTo>
                  <a:pt x="14395" y="4317"/>
                </a:lnTo>
                <a:lnTo>
                  <a:pt x="16802" y="4317"/>
                </a:lnTo>
                <a:lnTo>
                  <a:pt x="16802" y="3241"/>
                </a:lnTo>
                <a:lnTo>
                  <a:pt x="17997" y="3241"/>
                </a:lnTo>
                <a:cubicBezTo>
                  <a:pt x="18718" y="3241"/>
                  <a:pt x="19193" y="3669"/>
                  <a:pt x="19193" y="4317"/>
                </a:cubicBezTo>
                <a:lnTo>
                  <a:pt x="19193" y="18359"/>
                </a:lnTo>
                <a:cubicBezTo>
                  <a:pt x="19193" y="19006"/>
                  <a:pt x="18717" y="19435"/>
                  <a:pt x="17997" y="19434"/>
                </a:cubicBezTo>
                <a:lnTo>
                  <a:pt x="3603" y="19434"/>
                </a:lnTo>
                <a:cubicBezTo>
                  <a:pt x="2882" y="19434"/>
                  <a:pt x="2391" y="19006"/>
                  <a:pt x="2391" y="18359"/>
                </a:cubicBezTo>
                <a:lnTo>
                  <a:pt x="2391" y="4317"/>
                </a:lnTo>
                <a:cubicBezTo>
                  <a:pt x="2391" y="3669"/>
                  <a:pt x="2882" y="3241"/>
                  <a:pt x="3603" y="3241"/>
                </a:cubicBezTo>
                <a:close/>
                <a:moveTo>
                  <a:pt x="4798" y="6483"/>
                </a:moveTo>
                <a:lnTo>
                  <a:pt x="4798" y="8634"/>
                </a:lnTo>
                <a:lnTo>
                  <a:pt x="10792" y="8634"/>
                </a:lnTo>
                <a:lnTo>
                  <a:pt x="10792" y="6483"/>
                </a:lnTo>
                <a:lnTo>
                  <a:pt x="4798" y="6483"/>
                </a:lnTo>
                <a:close/>
                <a:moveTo>
                  <a:pt x="4798" y="10800"/>
                </a:moveTo>
                <a:lnTo>
                  <a:pt x="4798" y="12952"/>
                </a:lnTo>
                <a:lnTo>
                  <a:pt x="16802" y="12952"/>
                </a:lnTo>
                <a:lnTo>
                  <a:pt x="16802" y="10800"/>
                </a:lnTo>
                <a:lnTo>
                  <a:pt x="4798" y="10800"/>
                </a:lnTo>
                <a:close/>
                <a:moveTo>
                  <a:pt x="4798" y="15117"/>
                </a:moveTo>
                <a:lnTo>
                  <a:pt x="4798" y="17269"/>
                </a:lnTo>
                <a:lnTo>
                  <a:pt x="16802" y="17269"/>
                </a:lnTo>
                <a:lnTo>
                  <a:pt x="16802" y="15117"/>
                </a:lnTo>
                <a:lnTo>
                  <a:pt x="4798" y="15117"/>
                </a:lnTo>
                <a:close/>
              </a:path>
            </a:pathLst>
          </a:custGeom>
          <a:solidFill>
            <a:schemeClr val="accent4"/>
          </a:solidFill>
          <a:ln w="12700">
            <a:solidFill>
              <a:srgbClr val="FFC000"/>
            </a:solidFill>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28" name="Freeform 789">
            <a:extLst>
              <a:ext uri="{FF2B5EF4-FFF2-40B4-BE49-F238E27FC236}">
                <a16:creationId xmlns:a16="http://schemas.microsoft.com/office/drawing/2014/main" xmlns="" id="{3333F20A-986E-4498-8927-6098E4EBF8B9}"/>
              </a:ext>
            </a:extLst>
          </p:cNvPr>
          <p:cNvSpPr/>
          <p:nvPr/>
        </p:nvSpPr>
        <p:spPr>
          <a:xfrm>
            <a:off x="8950033" y="7423147"/>
            <a:ext cx="621110" cy="621507"/>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2153" y="12966"/>
                </a:lnTo>
                <a:lnTo>
                  <a:pt x="0" y="12966"/>
                </a:lnTo>
                <a:lnTo>
                  <a:pt x="0" y="21600"/>
                </a:lnTo>
                <a:lnTo>
                  <a:pt x="21600" y="21600"/>
                </a:lnTo>
                <a:lnTo>
                  <a:pt x="21600" y="12966"/>
                </a:lnTo>
                <a:lnTo>
                  <a:pt x="19447" y="12966"/>
                </a:lnTo>
                <a:lnTo>
                  <a:pt x="19447" y="0"/>
                </a:lnTo>
                <a:lnTo>
                  <a:pt x="2153" y="0"/>
                </a:lnTo>
                <a:close/>
                <a:moveTo>
                  <a:pt x="4320" y="2166"/>
                </a:moveTo>
                <a:lnTo>
                  <a:pt x="17280" y="2166"/>
                </a:lnTo>
                <a:lnTo>
                  <a:pt x="17280" y="12966"/>
                </a:lnTo>
                <a:lnTo>
                  <a:pt x="13498" y="12966"/>
                </a:lnTo>
                <a:lnTo>
                  <a:pt x="12532" y="14041"/>
                </a:lnTo>
                <a:lnTo>
                  <a:pt x="9068" y="14041"/>
                </a:lnTo>
                <a:lnTo>
                  <a:pt x="8102" y="12966"/>
                </a:lnTo>
                <a:lnTo>
                  <a:pt x="4320" y="12966"/>
                </a:lnTo>
                <a:lnTo>
                  <a:pt x="4320" y="2166"/>
                </a:lnTo>
                <a:close/>
                <a:moveTo>
                  <a:pt x="6473" y="4331"/>
                </a:moveTo>
                <a:lnTo>
                  <a:pt x="6473" y="6483"/>
                </a:lnTo>
                <a:lnTo>
                  <a:pt x="15127" y="6483"/>
                </a:lnTo>
                <a:lnTo>
                  <a:pt x="15127" y="4331"/>
                </a:lnTo>
                <a:lnTo>
                  <a:pt x="6473" y="4331"/>
                </a:lnTo>
                <a:close/>
                <a:moveTo>
                  <a:pt x="6473" y="8648"/>
                </a:moveTo>
                <a:lnTo>
                  <a:pt x="6473" y="10800"/>
                </a:lnTo>
                <a:lnTo>
                  <a:pt x="15127" y="10800"/>
                </a:lnTo>
                <a:lnTo>
                  <a:pt x="15127" y="8648"/>
                </a:lnTo>
                <a:lnTo>
                  <a:pt x="6473" y="8648"/>
                </a:lnTo>
                <a:close/>
                <a:moveTo>
                  <a:pt x="2153" y="15117"/>
                </a:moveTo>
                <a:lnTo>
                  <a:pt x="7232" y="15117"/>
                </a:lnTo>
                <a:lnTo>
                  <a:pt x="8212" y="16207"/>
                </a:lnTo>
                <a:lnTo>
                  <a:pt x="13498" y="16207"/>
                </a:lnTo>
                <a:lnTo>
                  <a:pt x="14478" y="15117"/>
                </a:lnTo>
                <a:lnTo>
                  <a:pt x="19447" y="15117"/>
                </a:lnTo>
                <a:lnTo>
                  <a:pt x="19447" y="19448"/>
                </a:lnTo>
                <a:lnTo>
                  <a:pt x="2153" y="19448"/>
                </a:lnTo>
                <a:lnTo>
                  <a:pt x="2153" y="15117"/>
                </a:lnTo>
                <a:close/>
              </a:path>
            </a:pathLst>
          </a:custGeom>
          <a:solidFill>
            <a:schemeClr val="accent4"/>
          </a:solidFill>
          <a:ln w="12700">
            <a:solidFill>
              <a:srgbClr val="FFC000"/>
            </a:solidFill>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30" name="Freeform 667">
            <a:extLst>
              <a:ext uri="{FF2B5EF4-FFF2-40B4-BE49-F238E27FC236}">
                <a16:creationId xmlns:a16="http://schemas.microsoft.com/office/drawing/2014/main" xmlns="" id="{2DB66484-0C16-4329-B056-C35AD0EADA94}"/>
              </a:ext>
            </a:extLst>
          </p:cNvPr>
          <p:cNvSpPr/>
          <p:nvPr/>
        </p:nvSpPr>
        <p:spPr>
          <a:xfrm>
            <a:off x="14222309" y="7423147"/>
            <a:ext cx="590550" cy="621508"/>
          </a:xfrm>
          <a:custGeom>
            <a:avLst/>
            <a:gdLst/>
            <a:ahLst/>
            <a:cxnLst>
              <a:cxn ang="0">
                <a:pos x="wd2" y="hd2"/>
              </a:cxn>
              <a:cxn ang="5400000">
                <a:pos x="wd2" y="hd2"/>
              </a:cxn>
              <a:cxn ang="10800000">
                <a:pos x="wd2" y="hd2"/>
              </a:cxn>
              <a:cxn ang="16200000">
                <a:pos x="wd2" y="hd2"/>
              </a:cxn>
            </a:cxnLst>
            <a:rect l="0" t="0" r="r" b="b"/>
            <a:pathLst>
              <a:path w="21600" h="21600" extrusionOk="0">
                <a:moveTo>
                  <a:pt x="4558" y="0"/>
                </a:moveTo>
                <a:lnTo>
                  <a:pt x="4558" y="1076"/>
                </a:lnTo>
                <a:lnTo>
                  <a:pt x="2279" y="1076"/>
                </a:lnTo>
                <a:cubicBezTo>
                  <a:pt x="1029" y="1076"/>
                  <a:pt x="0" y="2054"/>
                  <a:pt x="0" y="3241"/>
                </a:cubicBezTo>
                <a:lnTo>
                  <a:pt x="0" y="19434"/>
                </a:lnTo>
                <a:lnTo>
                  <a:pt x="7955" y="19434"/>
                </a:lnTo>
                <a:lnTo>
                  <a:pt x="7955" y="17283"/>
                </a:lnTo>
                <a:lnTo>
                  <a:pt x="2279" y="17283"/>
                </a:lnTo>
                <a:lnTo>
                  <a:pt x="2279" y="7559"/>
                </a:lnTo>
                <a:lnTo>
                  <a:pt x="19321" y="7559"/>
                </a:lnTo>
                <a:lnTo>
                  <a:pt x="19321" y="15117"/>
                </a:lnTo>
                <a:lnTo>
                  <a:pt x="21600" y="15117"/>
                </a:lnTo>
                <a:lnTo>
                  <a:pt x="21600" y="3241"/>
                </a:lnTo>
                <a:cubicBezTo>
                  <a:pt x="21600" y="2054"/>
                  <a:pt x="20571" y="1076"/>
                  <a:pt x="19321" y="1076"/>
                </a:cubicBezTo>
                <a:lnTo>
                  <a:pt x="17056" y="1076"/>
                </a:lnTo>
                <a:lnTo>
                  <a:pt x="17056" y="0"/>
                </a:lnTo>
                <a:lnTo>
                  <a:pt x="14777" y="0"/>
                </a:lnTo>
                <a:lnTo>
                  <a:pt x="14777" y="1076"/>
                </a:lnTo>
                <a:lnTo>
                  <a:pt x="6823" y="1076"/>
                </a:lnTo>
                <a:lnTo>
                  <a:pt x="6823" y="0"/>
                </a:lnTo>
                <a:lnTo>
                  <a:pt x="4558" y="0"/>
                </a:lnTo>
                <a:close/>
                <a:moveTo>
                  <a:pt x="2279" y="3241"/>
                </a:moveTo>
                <a:lnTo>
                  <a:pt x="4558" y="3241"/>
                </a:lnTo>
                <a:lnTo>
                  <a:pt x="4558" y="4317"/>
                </a:lnTo>
                <a:lnTo>
                  <a:pt x="6823" y="4317"/>
                </a:lnTo>
                <a:lnTo>
                  <a:pt x="6823" y="3241"/>
                </a:lnTo>
                <a:lnTo>
                  <a:pt x="14777" y="3241"/>
                </a:lnTo>
                <a:lnTo>
                  <a:pt x="14777" y="4317"/>
                </a:lnTo>
                <a:lnTo>
                  <a:pt x="17056" y="4317"/>
                </a:lnTo>
                <a:lnTo>
                  <a:pt x="17056" y="3241"/>
                </a:lnTo>
                <a:lnTo>
                  <a:pt x="19321" y="3241"/>
                </a:lnTo>
                <a:lnTo>
                  <a:pt x="19321" y="5393"/>
                </a:lnTo>
                <a:lnTo>
                  <a:pt x="2279" y="5393"/>
                </a:lnTo>
                <a:lnTo>
                  <a:pt x="2279" y="3241"/>
                </a:lnTo>
                <a:close/>
                <a:moveTo>
                  <a:pt x="14777" y="8634"/>
                </a:moveTo>
                <a:cubicBezTo>
                  <a:pt x="12846" y="8634"/>
                  <a:pt x="11366" y="10040"/>
                  <a:pt x="11366" y="11876"/>
                </a:cubicBezTo>
                <a:cubicBezTo>
                  <a:pt x="11366" y="13711"/>
                  <a:pt x="12846" y="15117"/>
                  <a:pt x="14777" y="15117"/>
                </a:cubicBezTo>
                <a:cubicBezTo>
                  <a:pt x="16709" y="15117"/>
                  <a:pt x="18189" y="13711"/>
                  <a:pt x="18189" y="11876"/>
                </a:cubicBezTo>
                <a:cubicBezTo>
                  <a:pt x="18189" y="10040"/>
                  <a:pt x="16709" y="8634"/>
                  <a:pt x="14777" y="8634"/>
                </a:cubicBezTo>
                <a:close/>
                <a:moveTo>
                  <a:pt x="14777" y="15117"/>
                </a:moveTo>
                <a:cubicBezTo>
                  <a:pt x="11596" y="15117"/>
                  <a:pt x="9102" y="17487"/>
                  <a:pt x="9102" y="20510"/>
                </a:cubicBezTo>
                <a:lnTo>
                  <a:pt x="9102" y="21600"/>
                </a:lnTo>
                <a:lnTo>
                  <a:pt x="20468" y="21600"/>
                </a:lnTo>
                <a:lnTo>
                  <a:pt x="20468" y="20510"/>
                </a:lnTo>
                <a:cubicBezTo>
                  <a:pt x="20468" y="17487"/>
                  <a:pt x="17959" y="15117"/>
                  <a:pt x="14777" y="15117"/>
                </a:cubicBezTo>
                <a:close/>
                <a:moveTo>
                  <a:pt x="14777" y="10800"/>
                </a:moveTo>
                <a:cubicBezTo>
                  <a:pt x="15459" y="10800"/>
                  <a:pt x="15910" y="11228"/>
                  <a:pt x="15910" y="11876"/>
                </a:cubicBezTo>
                <a:cubicBezTo>
                  <a:pt x="15910" y="12524"/>
                  <a:pt x="15459" y="12952"/>
                  <a:pt x="14777" y="12952"/>
                </a:cubicBezTo>
                <a:cubicBezTo>
                  <a:pt x="14096" y="12952"/>
                  <a:pt x="13645" y="12524"/>
                  <a:pt x="13645" y="11876"/>
                </a:cubicBezTo>
                <a:cubicBezTo>
                  <a:pt x="13645" y="11228"/>
                  <a:pt x="14096" y="10800"/>
                  <a:pt x="14777" y="10800"/>
                </a:cubicBezTo>
                <a:close/>
                <a:moveTo>
                  <a:pt x="14777" y="17269"/>
                </a:moveTo>
                <a:cubicBezTo>
                  <a:pt x="16255" y="17269"/>
                  <a:pt x="17502" y="18139"/>
                  <a:pt x="17956" y="19434"/>
                </a:cubicBezTo>
                <a:lnTo>
                  <a:pt x="11598" y="19434"/>
                </a:lnTo>
                <a:cubicBezTo>
                  <a:pt x="12053" y="18139"/>
                  <a:pt x="13300" y="17269"/>
                  <a:pt x="14777" y="17269"/>
                </a:cubicBezTo>
                <a:close/>
              </a:path>
            </a:pathLst>
          </a:custGeom>
          <a:solidFill>
            <a:schemeClr val="accent4"/>
          </a:solidFill>
          <a:ln w="12700">
            <a:solidFill>
              <a:srgbClr val="FFC000"/>
            </a:solidFill>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32" name="Graphic 259">
            <a:extLst>
              <a:ext uri="{FF2B5EF4-FFF2-40B4-BE49-F238E27FC236}">
                <a16:creationId xmlns:a16="http://schemas.microsoft.com/office/drawing/2014/main" xmlns="" id="{6CFC7C0B-6375-445C-B80A-E494C102EBCD}"/>
              </a:ext>
            </a:extLst>
          </p:cNvPr>
          <p:cNvSpPr/>
          <p:nvPr/>
        </p:nvSpPr>
        <p:spPr>
          <a:xfrm>
            <a:off x="4202635" y="7504970"/>
            <a:ext cx="434967" cy="621380"/>
          </a:xfrm>
          <a:custGeom>
            <a:avLst/>
            <a:gdLst/>
            <a:ahLst/>
            <a:cxnLst>
              <a:cxn ang="0">
                <a:pos x="wd2" y="hd2"/>
              </a:cxn>
              <a:cxn ang="5400000">
                <a:pos x="wd2" y="hd2"/>
              </a:cxn>
              <a:cxn ang="10800000">
                <a:pos x="wd2" y="hd2"/>
              </a:cxn>
              <a:cxn ang="16200000">
                <a:pos x="wd2" y="hd2"/>
              </a:cxn>
            </a:cxnLst>
            <a:rect l="0" t="0" r="r" b="b"/>
            <a:pathLst>
              <a:path w="21600" h="21600" extrusionOk="0">
                <a:moveTo>
                  <a:pt x="18206" y="8964"/>
                </a:moveTo>
                <a:cubicBezTo>
                  <a:pt x="18206" y="6804"/>
                  <a:pt x="18669" y="4536"/>
                  <a:pt x="19594" y="2160"/>
                </a:cubicBezTo>
                <a:lnTo>
                  <a:pt x="20057" y="2160"/>
                </a:lnTo>
                <a:cubicBezTo>
                  <a:pt x="20983" y="2160"/>
                  <a:pt x="21600" y="1728"/>
                  <a:pt x="21600" y="1080"/>
                </a:cubicBezTo>
                <a:cubicBezTo>
                  <a:pt x="21600" y="432"/>
                  <a:pt x="20983" y="0"/>
                  <a:pt x="20057" y="0"/>
                </a:cubicBezTo>
                <a:lnTo>
                  <a:pt x="1543" y="0"/>
                </a:lnTo>
                <a:cubicBezTo>
                  <a:pt x="617" y="0"/>
                  <a:pt x="0" y="432"/>
                  <a:pt x="0" y="1080"/>
                </a:cubicBezTo>
                <a:cubicBezTo>
                  <a:pt x="0" y="1728"/>
                  <a:pt x="617" y="2160"/>
                  <a:pt x="1543" y="2160"/>
                </a:cubicBezTo>
                <a:lnTo>
                  <a:pt x="2006" y="2160"/>
                </a:lnTo>
                <a:cubicBezTo>
                  <a:pt x="2931" y="4536"/>
                  <a:pt x="3394" y="6804"/>
                  <a:pt x="3394" y="8964"/>
                </a:cubicBezTo>
                <a:cubicBezTo>
                  <a:pt x="1389" y="9936"/>
                  <a:pt x="0" y="11340"/>
                  <a:pt x="0" y="12960"/>
                </a:cubicBezTo>
                <a:lnTo>
                  <a:pt x="0" y="14040"/>
                </a:lnTo>
                <a:lnTo>
                  <a:pt x="9257" y="14040"/>
                </a:lnTo>
                <a:lnTo>
                  <a:pt x="9257" y="21600"/>
                </a:lnTo>
                <a:lnTo>
                  <a:pt x="12343" y="21600"/>
                </a:lnTo>
                <a:lnTo>
                  <a:pt x="12343" y="14040"/>
                </a:lnTo>
                <a:lnTo>
                  <a:pt x="21600" y="14040"/>
                </a:lnTo>
                <a:lnTo>
                  <a:pt x="21600" y="12960"/>
                </a:lnTo>
                <a:cubicBezTo>
                  <a:pt x="21600" y="11340"/>
                  <a:pt x="20211" y="9936"/>
                  <a:pt x="18206" y="8964"/>
                </a:cubicBezTo>
                <a:close/>
                <a:moveTo>
                  <a:pt x="5246" y="2160"/>
                </a:moveTo>
                <a:lnTo>
                  <a:pt x="16354" y="2160"/>
                </a:lnTo>
                <a:cubicBezTo>
                  <a:pt x="15583" y="4212"/>
                  <a:pt x="15274" y="6156"/>
                  <a:pt x="15120" y="7992"/>
                </a:cubicBezTo>
                <a:cubicBezTo>
                  <a:pt x="13886" y="7668"/>
                  <a:pt x="12343" y="7560"/>
                  <a:pt x="10800" y="7560"/>
                </a:cubicBezTo>
                <a:cubicBezTo>
                  <a:pt x="9257" y="7560"/>
                  <a:pt x="7714" y="7668"/>
                  <a:pt x="6480" y="7992"/>
                </a:cubicBezTo>
                <a:cubicBezTo>
                  <a:pt x="6326" y="6156"/>
                  <a:pt x="5863" y="4212"/>
                  <a:pt x="5246" y="2160"/>
                </a:cubicBezTo>
                <a:close/>
                <a:moveTo>
                  <a:pt x="3549" y="11880"/>
                </a:moveTo>
                <a:cubicBezTo>
                  <a:pt x="4629" y="10584"/>
                  <a:pt x="7560" y="9720"/>
                  <a:pt x="10800" y="9720"/>
                </a:cubicBezTo>
                <a:cubicBezTo>
                  <a:pt x="14040" y="9720"/>
                  <a:pt x="16971" y="10584"/>
                  <a:pt x="18051" y="11880"/>
                </a:cubicBezTo>
                <a:close/>
              </a:path>
            </a:pathLst>
          </a:custGeom>
          <a:solidFill>
            <a:schemeClr val="accent4"/>
          </a:solidFill>
          <a:ln w="12700">
            <a:solidFill>
              <a:srgbClr val="FFC000"/>
            </a:solidFill>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Tree>
    <p:extLst>
      <p:ext uri="{BB962C8B-B14F-4D97-AF65-F5344CB8AC3E}">
        <p14:creationId xmlns:p14="http://schemas.microsoft.com/office/powerpoint/2010/main" val="39236491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61D9C3D-C026-484E-BB39-47AB6C237EEA}"/>
              </a:ext>
            </a:extLst>
          </p:cNvPr>
          <p:cNvSpPr>
            <a:spLocks noGrp="1"/>
          </p:cNvSpPr>
          <p:nvPr>
            <p:ph type="title"/>
          </p:nvPr>
        </p:nvSpPr>
        <p:spPr>
          <a:xfrm>
            <a:off x="4241954" y="1602181"/>
            <a:ext cx="17762640" cy="11248580"/>
          </a:xfrm>
        </p:spPr>
        <p:txBody>
          <a:bodyPr>
            <a:normAutofit/>
          </a:bodyPr>
          <a:lstStyle/>
          <a:p>
            <a:r>
              <a:rPr lang="ru-RU" dirty="0">
                <a:latin typeface="+mn-lt"/>
              </a:rPr>
              <a:t>По каждому виду документации </a:t>
            </a:r>
            <a:br>
              <a:rPr lang="ru-RU" dirty="0">
                <a:latin typeface="+mn-lt"/>
              </a:rPr>
            </a:br>
            <a:r>
              <a:rPr lang="ru-RU" dirty="0">
                <a:latin typeface="+mn-lt"/>
              </a:rPr>
              <a:t>в образовательном учреждении разрабатываются и утверждаются </a:t>
            </a:r>
            <a:r>
              <a:rPr lang="ru-RU" dirty="0"/>
              <a:t/>
            </a:r>
            <a:br>
              <a:rPr lang="ru-RU" dirty="0"/>
            </a:br>
            <a:r>
              <a:rPr lang="ru-RU" dirty="0"/>
              <a:t/>
            </a:r>
            <a:br>
              <a:rPr lang="ru-RU" dirty="0"/>
            </a:br>
            <a:r>
              <a:rPr lang="ru-RU" dirty="0"/>
              <a:t/>
            </a:r>
            <a:br>
              <a:rPr lang="ru-RU" dirty="0"/>
            </a:br>
            <a:r>
              <a:rPr lang="ru-RU" sz="8000" b="1" dirty="0">
                <a:latin typeface="Constantia" panose="02030602050306030303" pitchFamily="18" charset="0"/>
              </a:rPr>
              <a:t>ПРАВИЛА ОФОРМЛЕНИЯ, ВЕДЕНИЯ И ПРЕДОСТАВЛЕНИЯ НА ПРОВЕРКУ ДОКУМЕНТОВ.</a:t>
            </a:r>
          </a:p>
        </p:txBody>
      </p:sp>
      <p:sp>
        <p:nvSpPr>
          <p:cNvPr id="3" name="Прямоугольник 2">
            <a:extLst>
              <a:ext uri="{FF2B5EF4-FFF2-40B4-BE49-F238E27FC236}">
                <a16:creationId xmlns:a16="http://schemas.microsoft.com/office/drawing/2014/main" xmlns="" id="{4725BC37-ACAE-4A2B-85CB-1E232458DB69}"/>
              </a:ext>
            </a:extLst>
          </p:cNvPr>
          <p:cNvSpPr/>
          <p:nvPr/>
        </p:nvSpPr>
        <p:spPr>
          <a:xfrm>
            <a:off x="3317967" y="6400800"/>
            <a:ext cx="18686628" cy="5251269"/>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4" name="Группа 3">
            <a:extLst>
              <a:ext uri="{FF2B5EF4-FFF2-40B4-BE49-F238E27FC236}">
                <a16:creationId xmlns:a16="http://schemas.microsoft.com/office/drawing/2014/main" xmlns="" id="{6A15FE68-757B-45F7-AC14-3BA87660A0D5}"/>
              </a:ext>
            </a:extLst>
          </p:cNvPr>
          <p:cNvGrpSpPr/>
          <p:nvPr/>
        </p:nvGrpSpPr>
        <p:grpSpPr>
          <a:xfrm>
            <a:off x="21399016" y="9368265"/>
            <a:ext cx="7111637" cy="3644734"/>
            <a:chOff x="21399016" y="9368265"/>
            <a:chExt cx="7111637" cy="3644734"/>
          </a:xfrm>
        </p:grpSpPr>
        <p:sp>
          <p:nvSpPr>
            <p:cNvPr id="5" name="Прямоугольник 4">
              <a:extLst>
                <a:ext uri="{FF2B5EF4-FFF2-40B4-BE49-F238E27FC236}">
                  <a16:creationId xmlns:a16="http://schemas.microsoft.com/office/drawing/2014/main" xmlns="" id="{164B7949-93A3-4483-868A-87FDFBFF5622}"/>
                </a:ext>
              </a:extLst>
            </p:cNvPr>
            <p:cNvSpPr/>
            <p:nvPr/>
          </p:nvSpPr>
          <p:spPr>
            <a:xfrm>
              <a:off x="22313715" y="9368265"/>
              <a:ext cx="2042183" cy="29328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Прямоугольник 5">
              <a:extLst>
                <a:ext uri="{FF2B5EF4-FFF2-40B4-BE49-F238E27FC236}">
                  <a16:creationId xmlns:a16="http://schemas.microsoft.com/office/drawing/2014/main" xmlns="" id="{D3E1C9ED-E96E-418C-BBCC-0D8ED1D33149}"/>
                </a:ext>
              </a:extLst>
            </p:cNvPr>
            <p:cNvSpPr/>
            <p:nvPr/>
          </p:nvSpPr>
          <p:spPr>
            <a:xfrm>
              <a:off x="21399016" y="10430314"/>
              <a:ext cx="2042183" cy="258268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02">
              <a:extLst>
                <a:ext uri="{FF2B5EF4-FFF2-40B4-BE49-F238E27FC236}">
                  <a16:creationId xmlns:a16="http://schemas.microsoft.com/office/drawing/2014/main" xmlns="" id="{B19F61C2-EE63-4E37-B3BF-EFAC7B293061}"/>
                </a:ext>
              </a:extLst>
            </p:cNvPr>
            <p:cNvSpPr txBox="1"/>
            <p:nvPr/>
          </p:nvSpPr>
          <p:spPr>
            <a:xfrm>
              <a:off x="21542190" y="10764484"/>
              <a:ext cx="6968463"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30000" b="0" cap="all">
                  <a:solidFill>
                    <a:srgbClr val="E9EAEA"/>
                  </a:solidFill>
                  <a:latin typeface="DM Sans Bold"/>
                  <a:ea typeface="DM Sans Bold"/>
                  <a:cs typeface="DM Sans Bold"/>
                  <a:sym typeface="DM Sans Bold"/>
                </a:defRPr>
              </a:lvl1pPr>
            </a:lstStyle>
            <a:p>
              <a:r>
                <a:rPr sz="9600" dirty="0">
                  <a:solidFill>
                    <a:schemeClr val="bg2"/>
                  </a:solidFill>
                </a:rPr>
                <a:t>/0</a:t>
              </a:r>
              <a:r>
                <a:rPr lang="ru-RU" sz="9600" dirty="0">
                  <a:solidFill>
                    <a:schemeClr val="bg2"/>
                  </a:solidFill>
                </a:rPr>
                <a:t>4</a:t>
              </a:r>
              <a:endParaRPr sz="9600" dirty="0">
                <a:solidFill>
                  <a:schemeClr val="bg2"/>
                </a:solidFill>
              </a:endParaRPr>
            </a:p>
          </p:txBody>
        </p:sp>
      </p:grpSp>
    </p:spTree>
    <p:extLst>
      <p:ext uri="{BB962C8B-B14F-4D97-AF65-F5344CB8AC3E}">
        <p14:creationId xmlns:p14="http://schemas.microsoft.com/office/powerpoint/2010/main" val="15974654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Placeholder Title Text"/>
          <p:cNvSpPr txBox="1"/>
          <p:nvPr/>
        </p:nvSpPr>
        <p:spPr>
          <a:xfrm>
            <a:off x="4154623" y="2608976"/>
            <a:ext cx="9973603" cy="2564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8000" b="0" cap="all">
                <a:solidFill>
                  <a:srgbClr val="1E1E1F"/>
                </a:solidFill>
                <a:latin typeface="DM Sans Bold"/>
                <a:ea typeface="DM Sans Bold"/>
                <a:cs typeface="DM Sans Bold"/>
                <a:sym typeface="DM Sans Bold"/>
              </a:defRPr>
            </a:lvl1pPr>
          </a:lstStyle>
          <a:p>
            <a:r>
              <a:rPr lang="ru-RU" b="1" dirty="0">
                <a:solidFill>
                  <a:schemeClr val="tx1"/>
                </a:solidFill>
                <a:latin typeface="Constantia" panose="02030602050306030303" pitchFamily="18" charset="0"/>
              </a:rPr>
              <a:t>Документация преподавателя</a:t>
            </a:r>
            <a:endParaRPr b="1" dirty="0">
              <a:solidFill>
                <a:schemeClr val="tx1"/>
              </a:solidFill>
              <a:latin typeface="Constantia" panose="02030602050306030303" pitchFamily="18" charset="0"/>
            </a:endParaRPr>
          </a:p>
        </p:txBody>
      </p:sp>
      <p:sp>
        <p:nvSpPr>
          <p:cNvPr id="125" name="Lorem ipsum dolor sit amet, consectetur adipiscing elit, sed do eiusmod tempor incididunt ut labore et dolore magna aliqua. Lectus sit amet est placerat in egestas. Massa vitae tortor condimentum lacinia. Enim nec dui nunc mattis. Nullam non nisi iaculis"/>
          <p:cNvSpPr txBox="1"/>
          <p:nvPr/>
        </p:nvSpPr>
        <p:spPr>
          <a:xfrm>
            <a:off x="4167322" y="6824944"/>
            <a:ext cx="15897226" cy="55194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defTabSz="457200">
              <a:lnSpc>
                <a:spcPct val="120000"/>
              </a:lnSpc>
              <a:defRPr sz="2300" b="0">
                <a:solidFill>
                  <a:srgbClr val="979698"/>
                </a:solidFill>
                <a:latin typeface="DM Sans Regular"/>
                <a:ea typeface="DM Sans Regular"/>
                <a:cs typeface="DM Sans Regular"/>
                <a:sym typeface="DM Sans Regular"/>
              </a:defRPr>
            </a:lvl1pPr>
          </a:lstStyle>
          <a:p>
            <a:pPr algn="just">
              <a:lnSpc>
                <a:spcPct val="100000"/>
              </a:lnSpc>
            </a:pPr>
            <a:r>
              <a:rPr lang="ru-RU" sz="3200" dirty="0">
                <a:solidFill>
                  <a:srgbClr val="000000"/>
                </a:solidFill>
                <a:latin typeface="+mn-lt"/>
                <a:ea typeface="Calibri" panose="020F0502020204030204" pitchFamily="34" charset="0"/>
              </a:rPr>
              <a:t>Методическая работа занимает важное место в деятельности ДМШ. Это целостная система взаимосвязанных мер, основанная на достижениях науки и передового опыта. Она направлена на повышение профессионального уровня преподавателей, на достижение оптимальных результатов обучения, воспитания и творческого развития обучающихся.</a:t>
            </a:r>
          </a:p>
          <a:p>
            <a:pPr algn="just">
              <a:lnSpc>
                <a:spcPct val="100000"/>
              </a:lnSpc>
            </a:pPr>
            <a:endParaRPr lang="ru-RU" sz="3200" dirty="0">
              <a:solidFill>
                <a:srgbClr val="000000"/>
              </a:solidFill>
              <a:latin typeface="+mn-lt"/>
              <a:ea typeface="Calibri" panose="020F0502020204030204" pitchFamily="34" charset="0"/>
            </a:endParaRPr>
          </a:p>
          <a:p>
            <a:pPr lvl="0" algn="just">
              <a:lnSpc>
                <a:spcPct val="100000"/>
              </a:lnSpc>
            </a:pPr>
            <a:r>
              <a:rPr lang="ru-RU" sz="3200" dirty="0">
                <a:solidFill>
                  <a:srgbClr val="000000"/>
                </a:solidFill>
                <a:latin typeface="Century Gothic" panose="020B0502020202020204"/>
                <a:ea typeface="Calibri" panose="020F0502020204030204" pitchFamily="34" charset="0"/>
                <a:cs typeface="+mn-cs"/>
              </a:rPr>
              <a:t>Ежегодно составляются планы методической работы методического совета и секций, в которых определены основные направления и формы работы по повышению квалификации преподавателей и эффективности образовательного процесса.</a:t>
            </a:r>
            <a:endParaRPr lang="ru-RU" sz="3200" dirty="0">
              <a:solidFill>
                <a:srgbClr val="000000"/>
              </a:solidFill>
              <a:latin typeface="Century Gothic" panose="020B0502020202020204"/>
              <a:ea typeface="+mn-ea"/>
              <a:cs typeface="+mn-cs"/>
            </a:endParaRPr>
          </a:p>
          <a:p>
            <a:pPr algn="just">
              <a:lnSpc>
                <a:spcPct val="100000"/>
              </a:lnSpc>
            </a:pPr>
            <a:endParaRPr sz="3200" dirty="0">
              <a:solidFill>
                <a:srgbClr val="000000"/>
              </a:solidFill>
              <a:latin typeface="+mn-lt"/>
            </a:endParaRPr>
          </a:p>
        </p:txBody>
      </p:sp>
      <p:sp>
        <p:nvSpPr>
          <p:cNvPr id="126" name="Subtitle placeholder text"/>
          <p:cNvSpPr txBox="1"/>
          <p:nvPr/>
        </p:nvSpPr>
        <p:spPr>
          <a:xfrm>
            <a:off x="4154622" y="5702871"/>
            <a:ext cx="6518715" cy="7230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defTabSz="457200">
              <a:lnSpc>
                <a:spcPct val="120000"/>
              </a:lnSpc>
              <a:defRPr sz="2800" b="0" cap="all">
                <a:solidFill>
                  <a:srgbClr val="979698"/>
                </a:solidFill>
                <a:latin typeface="DM Sans Bold"/>
                <a:ea typeface="DM Sans Bold"/>
                <a:cs typeface="DM Sans Bold"/>
                <a:sym typeface="DM Sans Bold"/>
              </a:defRPr>
            </a:lvl1pPr>
          </a:lstStyle>
          <a:p>
            <a:r>
              <a:rPr lang="ru-RU" sz="3600" b="1" dirty="0">
                <a:solidFill>
                  <a:schemeClr val="tx2"/>
                </a:solidFill>
                <a:latin typeface="+mj-lt"/>
              </a:rPr>
              <a:t>Методическая работа</a:t>
            </a:r>
            <a:endParaRPr sz="3600" b="1" dirty="0">
              <a:solidFill>
                <a:schemeClr val="tx2"/>
              </a:solidFill>
              <a:latin typeface="+mj-lt"/>
            </a:endParaRPr>
          </a:p>
        </p:txBody>
      </p:sp>
      <p:pic>
        <p:nvPicPr>
          <p:cNvPr id="5" name="Рисунок 4">
            <a:extLst>
              <a:ext uri="{FF2B5EF4-FFF2-40B4-BE49-F238E27FC236}">
                <a16:creationId xmlns:a16="http://schemas.microsoft.com/office/drawing/2014/main" xmlns="" id="{8A7F8476-A4A1-4A60-AD5F-9BA3CCF7479B}"/>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5924128" y="-1508557"/>
            <a:ext cx="8133301" cy="6643416"/>
          </a:xfrm>
          <a:prstGeom prst="rect">
            <a:avLst/>
          </a:prstGeom>
        </p:spPr>
      </p:pic>
      <p:grpSp>
        <p:nvGrpSpPr>
          <p:cNvPr id="6" name="Группа 5">
            <a:extLst>
              <a:ext uri="{FF2B5EF4-FFF2-40B4-BE49-F238E27FC236}">
                <a16:creationId xmlns:a16="http://schemas.microsoft.com/office/drawing/2014/main" xmlns="" id="{A751610E-E191-45BC-AE16-9C17EA4E319A}"/>
              </a:ext>
            </a:extLst>
          </p:cNvPr>
          <p:cNvGrpSpPr/>
          <p:nvPr/>
        </p:nvGrpSpPr>
        <p:grpSpPr>
          <a:xfrm>
            <a:off x="21399016" y="9368265"/>
            <a:ext cx="7111637" cy="3644734"/>
            <a:chOff x="21399016" y="9368265"/>
            <a:chExt cx="7111637" cy="3644734"/>
          </a:xfrm>
        </p:grpSpPr>
        <p:sp>
          <p:nvSpPr>
            <p:cNvPr id="7" name="Прямоугольник 6">
              <a:extLst>
                <a:ext uri="{FF2B5EF4-FFF2-40B4-BE49-F238E27FC236}">
                  <a16:creationId xmlns:a16="http://schemas.microsoft.com/office/drawing/2014/main" xmlns="" id="{C0C25F9D-C63D-4358-8FA8-92FF26CCD0C5}"/>
                </a:ext>
              </a:extLst>
            </p:cNvPr>
            <p:cNvSpPr/>
            <p:nvPr/>
          </p:nvSpPr>
          <p:spPr>
            <a:xfrm>
              <a:off x="22313715" y="9368265"/>
              <a:ext cx="2042183" cy="29328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Прямоугольник 7">
              <a:extLst>
                <a:ext uri="{FF2B5EF4-FFF2-40B4-BE49-F238E27FC236}">
                  <a16:creationId xmlns:a16="http://schemas.microsoft.com/office/drawing/2014/main" xmlns="" id="{E63987E7-7EE8-4CD5-A5DE-07712943BD2B}"/>
                </a:ext>
              </a:extLst>
            </p:cNvPr>
            <p:cNvSpPr/>
            <p:nvPr/>
          </p:nvSpPr>
          <p:spPr>
            <a:xfrm>
              <a:off x="21399016" y="10430314"/>
              <a:ext cx="2042183" cy="258268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02">
              <a:extLst>
                <a:ext uri="{FF2B5EF4-FFF2-40B4-BE49-F238E27FC236}">
                  <a16:creationId xmlns:a16="http://schemas.microsoft.com/office/drawing/2014/main" xmlns="" id="{2DA39154-E8C5-4BAA-A3A1-EB85269F8C00}"/>
                </a:ext>
              </a:extLst>
            </p:cNvPr>
            <p:cNvSpPr txBox="1"/>
            <p:nvPr/>
          </p:nvSpPr>
          <p:spPr>
            <a:xfrm>
              <a:off x="21542190" y="10764484"/>
              <a:ext cx="6968463"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30000" b="0" cap="all">
                  <a:solidFill>
                    <a:srgbClr val="E9EAEA"/>
                  </a:solidFill>
                  <a:latin typeface="DM Sans Bold"/>
                  <a:ea typeface="DM Sans Bold"/>
                  <a:cs typeface="DM Sans Bold"/>
                  <a:sym typeface="DM Sans Bold"/>
                </a:defRPr>
              </a:lvl1pPr>
            </a:lstStyle>
            <a:p>
              <a:r>
                <a:rPr sz="9600" dirty="0">
                  <a:solidFill>
                    <a:schemeClr val="bg2"/>
                  </a:solidFill>
                </a:rPr>
                <a:t>/0</a:t>
              </a:r>
              <a:r>
                <a:rPr lang="ru-RU" sz="9600" dirty="0">
                  <a:solidFill>
                    <a:schemeClr val="bg2"/>
                  </a:solidFill>
                </a:rPr>
                <a:t>5</a:t>
              </a:r>
              <a:endParaRPr sz="9600" dirty="0">
                <a:solidFill>
                  <a:schemeClr val="bg2"/>
                </a:solidFill>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Rectangle"/>
          <p:cNvSpPr/>
          <p:nvPr/>
        </p:nvSpPr>
        <p:spPr>
          <a:xfrm>
            <a:off x="2216876" y="5440208"/>
            <a:ext cx="20392040" cy="8232122"/>
          </a:xfrm>
          <a:prstGeom prst="rect">
            <a:avLst/>
          </a:prstGeom>
          <a:solidFill>
            <a:schemeClr val="accent1">
              <a:lumMod val="60000"/>
              <a:lumOff val="40000"/>
            </a:scheme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
        <p:nvSpPr>
          <p:cNvPr id="150" name="Placeholder Text"/>
          <p:cNvSpPr txBox="1"/>
          <p:nvPr/>
        </p:nvSpPr>
        <p:spPr>
          <a:xfrm>
            <a:off x="2954539" y="6036840"/>
            <a:ext cx="3461541" cy="56861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2800" b="1" dirty="0">
                <a:solidFill>
                  <a:schemeClr val="tx1"/>
                </a:solidFill>
                <a:latin typeface="+mj-lt"/>
              </a:rPr>
              <a:t>Классный журнал</a:t>
            </a:r>
            <a:endParaRPr sz="2800" b="1" dirty="0">
              <a:solidFill>
                <a:schemeClr val="tx1"/>
              </a:solidFill>
              <a:latin typeface="+mj-lt"/>
            </a:endParaRPr>
          </a:p>
        </p:txBody>
      </p:sp>
      <p:sp>
        <p:nvSpPr>
          <p:cNvPr id="151" name="Lorem ipsum dolor sit amet, consectetur adipiscing elit, egestas massa vitae tortor."/>
          <p:cNvSpPr txBox="1"/>
          <p:nvPr/>
        </p:nvSpPr>
        <p:spPr>
          <a:xfrm>
            <a:off x="2950306" y="6837909"/>
            <a:ext cx="3892286" cy="138967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300" b="0">
                <a:solidFill>
                  <a:srgbClr val="979698"/>
                </a:solidFill>
                <a:latin typeface="DM Sans Regular"/>
                <a:ea typeface="DM Sans Regular"/>
                <a:cs typeface="DM Sans Regular"/>
                <a:sym typeface="DM Sans Regular"/>
              </a:defRPr>
            </a:lvl1pPr>
          </a:lstStyle>
          <a:p>
            <a:r>
              <a:rPr lang="ru-RU" sz="2400" dirty="0">
                <a:solidFill>
                  <a:schemeClr val="tx2"/>
                </a:solidFill>
                <a:latin typeface="+mj-lt"/>
              </a:rPr>
              <a:t>Бывает двух видов: индивидуальный и групповой</a:t>
            </a:r>
            <a:endParaRPr sz="2400" dirty="0">
              <a:solidFill>
                <a:schemeClr val="tx2"/>
              </a:solidFill>
              <a:latin typeface="+mj-lt"/>
            </a:endParaRPr>
          </a:p>
        </p:txBody>
      </p:sp>
      <p:sp>
        <p:nvSpPr>
          <p:cNvPr id="157" name="Placeholder Text"/>
          <p:cNvSpPr txBox="1"/>
          <p:nvPr/>
        </p:nvSpPr>
        <p:spPr>
          <a:xfrm>
            <a:off x="7614556" y="6036840"/>
            <a:ext cx="4419984" cy="108568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2800" b="1" dirty="0">
                <a:solidFill>
                  <a:schemeClr val="tx1"/>
                </a:solidFill>
                <a:latin typeface="+mj-lt"/>
              </a:rPr>
              <a:t>Журнал возмещения уроков</a:t>
            </a:r>
            <a:endParaRPr sz="2800" b="1" dirty="0">
              <a:solidFill>
                <a:schemeClr val="tx1"/>
              </a:solidFill>
              <a:latin typeface="+mj-lt"/>
            </a:endParaRPr>
          </a:p>
        </p:txBody>
      </p:sp>
      <p:sp>
        <p:nvSpPr>
          <p:cNvPr id="158" name="Lorem ipsum dolor sit amet, consectetur adipiscing elit, egestas massa vitae tortor."/>
          <p:cNvSpPr txBox="1"/>
          <p:nvPr/>
        </p:nvSpPr>
        <p:spPr>
          <a:xfrm>
            <a:off x="7576022" y="7115555"/>
            <a:ext cx="3822774" cy="18328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300" b="0">
                <a:solidFill>
                  <a:srgbClr val="979698"/>
                </a:solidFill>
                <a:latin typeface="DM Sans Regular"/>
                <a:ea typeface="DM Sans Regular"/>
                <a:cs typeface="DM Sans Regular"/>
                <a:sym typeface="DM Sans Regular"/>
              </a:defRPr>
            </a:lvl1pPr>
          </a:lstStyle>
          <a:p>
            <a:r>
              <a:rPr lang="ru-RU" sz="2400" dirty="0">
                <a:solidFill>
                  <a:schemeClr val="tx2"/>
                </a:solidFill>
                <a:latin typeface="+mj-lt"/>
              </a:rPr>
              <a:t>В нем указывается количество часов, отведенное на замену по учебному плану</a:t>
            </a:r>
            <a:endParaRPr sz="2400" dirty="0">
              <a:solidFill>
                <a:schemeClr val="tx2"/>
              </a:solidFill>
              <a:latin typeface="+mj-lt"/>
            </a:endParaRPr>
          </a:p>
        </p:txBody>
      </p:sp>
      <p:sp>
        <p:nvSpPr>
          <p:cNvPr id="160" name="Placeholder Text"/>
          <p:cNvSpPr txBox="1"/>
          <p:nvPr/>
        </p:nvSpPr>
        <p:spPr>
          <a:xfrm>
            <a:off x="12661650" y="6024348"/>
            <a:ext cx="3960808" cy="108568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2800" b="1" dirty="0">
                <a:solidFill>
                  <a:schemeClr val="tx1"/>
                </a:solidFill>
                <a:latin typeface="+mj-lt"/>
              </a:rPr>
              <a:t>Индивидуальные планы</a:t>
            </a:r>
            <a:endParaRPr sz="2800" b="1" dirty="0">
              <a:solidFill>
                <a:schemeClr val="tx1"/>
              </a:solidFill>
              <a:latin typeface="+mj-lt"/>
            </a:endParaRPr>
          </a:p>
        </p:txBody>
      </p:sp>
      <p:sp>
        <p:nvSpPr>
          <p:cNvPr id="161" name="Lorem ipsum dolor sit amet, consectetur adipiscing elit, egestas massa vitae tortor."/>
          <p:cNvSpPr txBox="1"/>
          <p:nvPr/>
        </p:nvSpPr>
        <p:spPr>
          <a:xfrm>
            <a:off x="12661650" y="7115570"/>
            <a:ext cx="3822774" cy="227607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300" b="0">
                <a:solidFill>
                  <a:srgbClr val="979698"/>
                </a:solidFill>
                <a:latin typeface="DM Sans Regular"/>
                <a:ea typeface="DM Sans Regular"/>
                <a:cs typeface="DM Sans Regular"/>
                <a:sym typeface="DM Sans Regular"/>
              </a:defRPr>
            </a:lvl1pPr>
          </a:lstStyle>
          <a:p>
            <a:r>
              <a:rPr lang="ru-RU" sz="2400" dirty="0">
                <a:solidFill>
                  <a:schemeClr val="tx2"/>
                </a:solidFill>
                <a:latin typeface="+mj-lt"/>
              </a:rPr>
              <a:t>Отражают учебный процесс ученика, вносится характеристика учащегося</a:t>
            </a:r>
            <a:endParaRPr sz="2400" dirty="0">
              <a:solidFill>
                <a:schemeClr val="tx2"/>
              </a:solidFill>
              <a:latin typeface="+mj-lt"/>
            </a:endParaRPr>
          </a:p>
        </p:txBody>
      </p:sp>
      <p:sp>
        <p:nvSpPr>
          <p:cNvPr id="163" name="Placeholder Text"/>
          <p:cNvSpPr txBox="1"/>
          <p:nvPr/>
        </p:nvSpPr>
        <p:spPr>
          <a:xfrm>
            <a:off x="17362317" y="6024348"/>
            <a:ext cx="4224250" cy="108568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2800" b="1" dirty="0">
                <a:solidFill>
                  <a:schemeClr val="tx1"/>
                </a:solidFill>
                <a:latin typeface="+mj-lt"/>
              </a:rPr>
              <a:t>Календарно-тематический план</a:t>
            </a:r>
            <a:endParaRPr sz="2800" b="1" dirty="0">
              <a:solidFill>
                <a:schemeClr val="tx1"/>
              </a:solidFill>
              <a:latin typeface="+mj-lt"/>
            </a:endParaRPr>
          </a:p>
        </p:txBody>
      </p:sp>
      <p:sp>
        <p:nvSpPr>
          <p:cNvPr id="164" name="Lorem ipsum dolor sit amet, consectetur adipiscing elit, egestas massa vitae tortor."/>
          <p:cNvSpPr txBox="1"/>
          <p:nvPr/>
        </p:nvSpPr>
        <p:spPr>
          <a:xfrm>
            <a:off x="17358084" y="7198190"/>
            <a:ext cx="3822775" cy="94647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300" b="0">
                <a:solidFill>
                  <a:srgbClr val="979698"/>
                </a:solidFill>
                <a:latin typeface="DM Sans Regular"/>
                <a:ea typeface="DM Sans Regular"/>
                <a:cs typeface="DM Sans Regular"/>
                <a:sym typeface="DM Sans Regular"/>
              </a:defRPr>
            </a:lvl1pPr>
          </a:lstStyle>
          <a:p>
            <a:r>
              <a:rPr lang="ru-RU" sz="2400" dirty="0">
                <a:solidFill>
                  <a:schemeClr val="tx2"/>
                </a:solidFill>
                <a:latin typeface="+mj-lt"/>
              </a:rPr>
              <a:t>Указывается тема и количество часов</a:t>
            </a:r>
            <a:endParaRPr sz="2400" dirty="0">
              <a:solidFill>
                <a:schemeClr val="tx2"/>
              </a:solidFill>
              <a:latin typeface="+mj-lt"/>
            </a:endParaRPr>
          </a:p>
        </p:txBody>
      </p:sp>
      <p:sp>
        <p:nvSpPr>
          <p:cNvPr id="166" name="Lorem ipsum dolor sit amet, consectetur adipiscing elit, sed do eiusmod tempor incididunt ut labore et dolore magna aliqua. Lectus sit amet est placerat in egestas. Massa vitae tortor condimentum lacinia. Enim nec dui nunc mattis. Nullam non nisi iaculis"/>
          <p:cNvSpPr txBox="1"/>
          <p:nvPr/>
        </p:nvSpPr>
        <p:spPr>
          <a:xfrm>
            <a:off x="12997543" y="684264"/>
            <a:ext cx="10384972" cy="39103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defTabSz="457200">
              <a:lnSpc>
                <a:spcPct val="120000"/>
              </a:lnSpc>
              <a:defRPr sz="2300" b="0">
                <a:solidFill>
                  <a:srgbClr val="979698"/>
                </a:solidFill>
                <a:latin typeface="DM Sans Regular"/>
                <a:ea typeface="DM Sans Regular"/>
                <a:cs typeface="DM Sans Regular"/>
                <a:sym typeface="DM Sans Regular"/>
              </a:defRPr>
            </a:lvl1pPr>
          </a:lstStyle>
          <a:p>
            <a:pPr indent="450215" algn="just">
              <a:lnSpc>
                <a:spcPct val="150000"/>
              </a:lnSpc>
              <a:spcAft>
                <a:spcPts val="0"/>
              </a:spcAft>
            </a:pPr>
            <a:r>
              <a:rPr lang="ru-RU" sz="2400" dirty="0">
                <a:solidFill>
                  <a:srgbClr val="000000"/>
                </a:solidFill>
                <a:latin typeface="+mn-lt"/>
                <a:ea typeface="Calibri" panose="020F0502020204030204" pitchFamily="34" charset="0"/>
              </a:rPr>
              <a:t>Назначение методической продукции состоит в том, чтобы, используя различные ее виды, изложить сведения, подлежащие распространению; проанализировать передовой педагогический опыт; разъяснить, как применять инновационные педагогические технологии; разъяснить цели, порядок организации и проведения массовых мероприятий; раскрыть методику образовательного процесса.</a:t>
            </a:r>
            <a:endParaRPr lang="ru-RU" sz="2400" dirty="0">
              <a:latin typeface="+mn-lt"/>
              <a:ea typeface="Calibri" panose="020F0502020204030204" pitchFamily="34" charset="0"/>
            </a:endParaRPr>
          </a:p>
        </p:txBody>
      </p:sp>
      <p:sp>
        <p:nvSpPr>
          <p:cNvPr id="168" name="Subtitle placeholder text"/>
          <p:cNvSpPr txBox="1"/>
          <p:nvPr/>
        </p:nvSpPr>
        <p:spPr>
          <a:xfrm>
            <a:off x="2247097" y="3873872"/>
            <a:ext cx="7202221" cy="7230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defTabSz="457200">
              <a:lnSpc>
                <a:spcPct val="120000"/>
              </a:lnSpc>
              <a:defRPr sz="2800" b="0" cap="all">
                <a:solidFill>
                  <a:srgbClr val="979698"/>
                </a:solidFill>
                <a:latin typeface="DM Sans Bold"/>
                <a:ea typeface="DM Sans Bold"/>
                <a:cs typeface="DM Sans Bold"/>
                <a:sym typeface="DM Sans Bold"/>
              </a:defRPr>
            </a:lvl1pPr>
          </a:lstStyle>
          <a:p>
            <a:r>
              <a:rPr lang="ru-RU" sz="3600" dirty="0">
                <a:solidFill>
                  <a:schemeClr val="tx2"/>
                </a:solidFill>
                <a:latin typeface="Constantia" panose="02030602050306030303" pitchFamily="18" charset="0"/>
              </a:rPr>
              <a:t>Методическая продукция</a:t>
            </a:r>
            <a:endParaRPr sz="3600" dirty="0">
              <a:solidFill>
                <a:schemeClr val="tx2"/>
              </a:solidFill>
              <a:latin typeface="Constantia" panose="02030602050306030303" pitchFamily="18" charset="0"/>
            </a:endParaRPr>
          </a:p>
        </p:txBody>
      </p:sp>
      <p:sp>
        <p:nvSpPr>
          <p:cNvPr id="18" name="Placeholder Title Text">
            <a:extLst>
              <a:ext uri="{FF2B5EF4-FFF2-40B4-BE49-F238E27FC236}">
                <a16:creationId xmlns:a16="http://schemas.microsoft.com/office/drawing/2014/main" xmlns="" id="{85B9EE8B-0C63-45D8-8C82-C6EB323FD927}"/>
              </a:ext>
            </a:extLst>
          </p:cNvPr>
          <p:cNvSpPr txBox="1"/>
          <p:nvPr/>
        </p:nvSpPr>
        <p:spPr>
          <a:xfrm>
            <a:off x="2216875" y="1148884"/>
            <a:ext cx="9973603" cy="2564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8000" b="0" cap="all">
                <a:solidFill>
                  <a:srgbClr val="1E1E1F"/>
                </a:solidFill>
                <a:latin typeface="DM Sans Bold"/>
                <a:ea typeface="DM Sans Bold"/>
                <a:cs typeface="DM Sans Bold"/>
                <a:sym typeface="DM Sans Bold"/>
              </a:defRPr>
            </a:lvl1pPr>
          </a:lstStyle>
          <a:p>
            <a:r>
              <a:rPr lang="ru-RU" b="1" dirty="0">
                <a:solidFill>
                  <a:schemeClr val="tx1"/>
                </a:solidFill>
                <a:latin typeface="Constantia" panose="02030602050306030303" pitchFamily="18" charset="0"/>
              </a:rPr>
              <a:t>Документация преподавателя</a:t>
            </a:r>
            <a:endParaRPr b="1" dirty="0">
              <a:solidFill>
                <a:schemeClr val="tx1"/>
              </a:solidFill>
              <a:latin typeface="Constantia" panose="02030602050306030303" pitchFamily="18" charset="0"/>
            </a:endParaRPr>
          </a:p>
        </p:txBody>
      </p:sp>
      <p:sp>
        <p:nvSpPr>
          <p:cNvPr id="19" name="Placeholder Text">
            <a:extLst>
              <a:ext uri="{FF2B5EF4-FFF2-40B4-BE49-F238E27FC236}">
                <a16:creationId xmlns:a16="http://schemas.microsoft.com/office/drawing/2014/main" xmlns="" id="{C79541BC-5AC8-4463-9DDE-D02B94E2325D}"/>
              </a:ext>
            </a:extLst>
          </p:cNvPr>
          <p:cNvSpPr txBox="1"/>
          <p:nvPr/>
        </p:nvSpPr>
        <p:spPr>
          <a:xfrm>
            <a:off x="2944025" y="9625286"/>
            <a:ext cx="3461541" cy="108568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2800" b="1" dirty="0">
                <a:solidFill>
                  <a:schemeClr val="tx1"/>
                </a:solidFill>
                <a:latin typeface="+mj-lt"/>
              </a:rPr>
              <a:t>Дневник учащегося</a:t>
            </a:r>
            <a:endParaRPr sz="2800" b="1" dirty="0">
              <a:solidFill>
                <a:schemeClr val="tx1"/>
              </a:solidFill>
              <a:latin typeface="+mj-lt"/>
            </a:endParaRPr>
          </a:p>
        </p:txBody>
      </p:sp>
      <p:sp>
        <p:nvSpPr>
          <p:cNvPr id="20" name="Lorem ipsum dolor sit amet, consectetur adipiscing elit, egestas massa vitae tortor.">
            <a:extLst>
              <a:ext uri="{FF2B5EF4-FFF2-40B4-BE49-F238E27FC236}">
                <a16:creationId xmlns:a16="http://schemas.microsoft.com/office/drawing/2014/main" xmlns="" id="{07BD68CD-71A4-4B02-9C21-57B2D327283F}"/>
              </a:ext>
            </a:extLst>
          </p:cNvPr>
          <p:cNvSpPr txBox="1"/>
          <p:nvPr/>
        </p:nvSpPr>
        <p:spPr>
          <a:xfrm>
            <a:off x="2954539" y="10893522"/>
            <a:ext cx="3822775" cy="138967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300" b="0">
                <a:solidFill>
                  <a:srgbClr val="979698"/>
                </a:solidFill>
                <a:latin typeface="DM Sans Regular"/>
                <a:ea typeface="DM Sans Regular"/>
                <a:cs typeface="DM Sans Regular"/>
                <a:sym typeface="DM Sans Regular"/>
              </a:defRPr>
            </a:lvl1pPr>
          </a:lstStyle>
          <a:p>
            <a:r>
              <a:rPr lang="ru-RU" sz="2400" dirty="0">
                <a:solidFill>
                  <a:schemeClr val="tx2"/>
                </a:solidFill>
                <a:latin typeface="+mj-lt"/>
              </a:rPr>
              <a:t>Оценка в дневнике должна соответствовать оценке в журнале</a:t>
            </a:r>
            <a:endParaRPr sz="2400" dirty="0">
              <a:solidFill>
                <a:schemeClr val="tx2"/>
              </a:solidFill>
              <a:latin typeface="+mj-lt"/>
            </a:endParaRPr>
          </a:p>
        </p:txBody>
      </p:sp>
      <p:sp>
        <p:nvSpPr>
          <p:cNvPr id="24" name="Placeholder Text">
            <a:extLst>
              <a:ext uri="{FF2B5EF4-FFF2-40B4-BE49-F238E27FC236}">
                <a16:creationId xmlns:a16="http://schemas.microsoft.com/office/drawing/2014/main" xmlns="" id="{34D09AED-CE97-4AC5-AAA6-1CE98D111E26}"/>
              </a:ext>
            </a:extLst>
          </p:cNvPr>
          <p:cNvSpPr txBox="1"/>
          <p:nvPr/>
        </p:nvSpPr>
        <p:spPr>
          <a:xfrm>
            <a:off x="7578907" y="9642667"/>
            <a:ext cx="4419984" cy="108568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2800" b="1" dirty="0">
                <a:solidFill>
                  <a:schemeClr val="tx1"/>
                </a:solidFill>
                <a:latin typeface="+mj-lt"/>
              </a:rPr>
              <a:t>Образовательная программа</a:t>
            </a:r>
            <a:endParaRPr sz="2800" b="1" dirty="0">
              <a:solidFill>
                <a:schemeClr val="tx1"/>
              </a:solidFill>
              <a:latin typeface="+mj-lt"/>
            </a:endParaRPr>
          </a:p>
        </p:txBody>
      </p:sp>
      <p:sp>
        <p:nvSpPr>
          <p:cNvPr id="25" name="Lorem ipsum dolor sit amet, consectetur adipiscing elit, egestas massa vitae tortor.">
            <a:extLst>
              <a:ext uri="{FF2B5EF4-FFF2-40B4-BE49-F238E27FC236}">
                <a16:creationId xmlns:a16="http://schemas.microsoft.com/office/drawing/2014/main" xmlns="" id="{C1FFC52A-FC1C-456B-9468-2210434BBCD1}"/>
              </a:ext>
            </a:extLst>
          </p:cNvPr>
          <p:cNvSpPr txBox="1"/>
          <p:nvPr/>
        </p:nvSpPr>
        <p:spPr>
          <a:xfrm>
            <a:off x="7599983" y="10816509"/>
            <a:ext cx="3822774" cy="18328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300" b="0">
                <a:solidFill>
                  <a:srgbClr val="979698"/>
                </a:solidFill>
                <a:latin typeface="DM Sans Regular"/>
                <a:ea typeface="DM Sans Regular"/>
                <a:cs typeface="DM Sans Regular"/>
                <a:sym typeface="DM Sans Regular"/>
              </a:defRPr>
            </a:lvl1pPr>
          </a:lstStyle>
          <a:p>
            <a:r>
              <a:rPr lang="ru-RU" sz="2400" dirty="0">
                <a:solidFill>
                  <a:srgbClr val="000000"/>
                </a:solidFill>
                <a:latin typeface="+mj-lt"/>
                <a:ea typeface="Calibri" panose="020F0502020204030204" pitchFamily="34" charset="0"/>
              </a:rPr>
              <a:t>Рассматривается Методическим советом школы и утверждается директором школы</a:t>
            </a:r>
            <a:endParaRPr sz="2400" dirty="0">
              <a:solidFill>
                <a:srgbClr val="000000"/>
              </a:solidFill>
              <a:latin typeface="+mj-lt"/>
            </a:endParaRPr>
          </a:p>
        </p:txBody>
      </p:sp>
      <p:sp>
        <p:nvSpPr>
          <p:cNvPr id="26" name="Placeholder Text">
            <a:extLst>
              <a:ext uri="{FF2B5EF4-FFF2-40B4-BE49-F238E27FC236}">
                <a16:creationId xmlns:a16="http://schemas.microsoft.com/office/drawing/2014/main" xmlns="" id="{73BD053D-7ECB-4E62-8792-76D6E2EF3D2C}"/>
              </a:ext>
            </a:extLst>
          </p:cNvPr>
          <p:cNvSpPr txBox="1"/>
          <p:nvPr/>
        </p:nvSpPr>
        <p:spPr>
          <a:xfrm>
            <a:off x="12661650" y="9625286"/>
            <a:ext cx="3960808" cy="108568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600" b="0">
                <a:solidFill>
                  <a:srgbClr val="1E1E1E"/>
                </a:solidFill>
                <a:latin typeface="DM Sans Bold"/>
                <a:ea typeface="DM Sans Bold"/>
                <a:cs typeface="DM Sans Bold"/>
                <a:sym typeface="DM Sans Bold"/>
              </a:defRPr>
            </a:lvl1pPr>
          </a:lstStyle>
          <a:p>
            <a:r>
              <a:rPr lang="ru-RU" sz="2800" b="1" dirty="0">
                <a:solidFill>
                  <a:schemeClr val="tx1"/>
                </a:solidFill>
                <a:latin typeface="+mj-lt"/>
              </a:rPr>
              <a:t>План работы отделения</a:t>
            </a:r>
            <a:endParaRPr sz="2800" b="1" dirty="0">
              <a:solidFill>
                <a:schemeClr val="tx1"/>
              </a:solidFill>
              <a:latin typeface="+mj-lt"/>
            </a:endParaRPr>
          </a:p>
        </p:txBody>
      </p:sp>
      <p:sp>
        <p:nvSpPr>
          <p:cNvPr id="27" name="Lorem ipsum dolor sit amet, consectetur adipiscing elit, egestas massa vitae tortor.">
            <a:extLst>
              <a:ext uri="{FF2B5EF4-FFF2-40B4-BE49-F238E27FC236}">
                <a16:creationId xmlns:a16="http://schemas.microsoft.com/office/drawing/2014/main" xmlns="" id="{BB45A495-0859-441F-B43E-901B486032D6}"/>
              </a:ext>
            </a:extLst>
          </p:cNvPr>
          <p:cNvSpPr txBox="1"/>
          <p:nvPr/>
        </p:nvSpPr>
        <p:spPr>
          <a:xfrm>
            <a:off x="12628431" y="10813994"/>
            <a:ext cx="4121067" cy="227607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lnSpc>
                <a:spcPct val="120000"/>
              </a:lnSpc>
              <a:defRPr sz="2300" b="0">
                <a:solidFill>
                  <a:srgbClr val="979698"/>
                </a:solidFill>
                <a:latin typeface="DM Sans Regular"/>
                <a:ea typeface="DM Sans Regular"/>
                <a:cs typeface="DM Sans Regular"/>
                <a:sym typeface="DM Sans Regular"/>
              </a:defRPr>
            </a:lvl1pPr>
          </a:lstStyle>
          <a:p>
            <a:r>
              <a:rPr lang="ru-RU" sz="2400" dirty="0">
                <a:solidFill>
                  <a:srgbClr val="000000"/>
                </a:solidFill>
                <a:latin typeface="+mj-lt"/>
                <a:ea typeface="Calibri" panose="020F0502020204030204" pitchFamily="34" charset="0"/>
              </a:rPr>
              <a:t>Планы работы отделений являются основой перспективного плана учебно-воспитательной деятельности учреждения</a:t>
            </a:r>
            <a:endParaRPr sz="2400" dirty="0">
              <a:solidFill>
                <a:srgbClr val="000000"/>
              </a:solidFill>
              <a:latin typeface="+mj-lt"/>
            </a:endParaRPr>
          </a:p>
        </p:txBody>
      </p:sp>
      <p:grpSp>
        <p:nvGrpSpPr>
          <p:cNvPr id="2" name="Группа 1">
            <a:extLst>
              <a:ext uri="{FF2B5EF4-FFF2-40B4-BE49-F238E27FC236}">
                <a16:creationId xmlns:a16="http://schemas.microsoft.com/office/drawing/2014/main" xmlns="" id="{304E6D9A-B8A1-4094-B877-E35FF5305DBD}"/>
              </a:ext>
            </a:extLst>
          </p:cNvPr>
          <p:cNvGrpSpPr/>
          <p:nvPr/>
        </p:nvGrpSpPr>
        <p:grpSpPr>
          <a:xfrm>
            <a:off x="21399016" y="9368265"/>
            <a:ext cx="7111637" cy="3644734"/>
            <a:chOff x="21399016" y="9368265"/>
            <a:chExt cx="7111637" cy="3644734"/>
          </a:xfrm>
        </p:grpSpPr>
        <p:sp>
          <p:nvSpPr>
            <p:cNvPr id="28" name="Прямоугольник 27">
              <a:extLst>
                <a:ext uri="{FF2B5EF4-FFF2-40B4-BE49-F238E27FC236}">
                  <a16:creationId xmlns:a16="http://schemas.microsoft.com/office/drawing/2014/main" xmlns="" id="{49938836-E556-49C0-A7A5-2FFEE5438120}"/>
                </a:ext>
              </a:extLst>
            </p:cNvPr>
            <p:cNvSpPr/>
            <p:nvPr/>
          </p:nvSpPr>
          <p:spPr>
            <a:xfrm>
              <a:off x="22313715" y="9368265"/>
              <a:ext cx="2042183" cy="29328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9" name="Прямоугольник 28">
              <a:extLst>
                <a:ext uri="{FF2B5EF4-FFF2-40B4-BE49-F238E27FC236}">
                  <a16:creationId xmlns:a16="http://schemas.microsoft.com/office/drawing/2014/main" xmlns="" id="{563B17C7-AFC6-4252-A517-8BC34AAAA2B6}"/>
                </a:ext>
              </a:extLst>
            </p:cNvPr>
            <p:cNvSpPr/>
            <p:nvPr/>
          </p:nvSpPr>
          <p:spPr>
            <a:xfrm>
              <a:off x="21399016" y="10430314"/>
              <a:ext cx="2042183" cy="258268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02">
              <a:extLst>
                <a:ext uri="{FF2B5EF4-FFF2-40B4-BE49-F238E27FC236}">
                  <a16:creationId xmlns:a16="http://schemas.microsoft.com/office/drawing/2014/main" xmlns="" id="{F396BD32-41F9-47EC-8860-FFDE13A2ABE3}"/>
                </a:ext>
              </a:extLst>
            </p:cNvPr>
            <p:cNvSpPr txBox="1"/>
            <p:nvPr/>
          </p:nvSpPr>
          <p:spPr>
            <a:xfrm>
              <a:off x="21542190" y="10764484"/>
              <a:ext cx="6968463"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30000" b="0" cap="all">
                  <a:solidFill>
                    <a:srgbClr val="E9EAEA"/>
                  </a:solidFill>
                  <a:latin typeface="DM Sans Bold"/>
                  <a:ea typeface="DM Sans Bold"/>
                  <a:cs typeface="DM Sans Bold"/>
                  <a:sym typeface="DM Sans Bold"/>
                </a:defRPr>
              </a:lvl1pPr>
            </a:lstStyle>
            <a:p>
              <a:r>
                <a:rPr sz="9600" dirty="0">
                  <a:solidFill>
                    <a:schemeClr val="bg2"/>
                  </a:solidFill>
                </a:rPr>
                <a:t>/0</a:t>
              </a:r>
              <a:r>
                <a:rPr lang="ru-RU" sz="9600" dirty="0">
                  <a:solidFill>
                    <a:schemeClr val="bg2"/>
                  </a:solidFill>
                </a:rPr>
                <a:t>6</a:t>
              </a:r>
              <a:endParaRPr sz="9600" dirty="0">
                <a:solidFill>
                  <a:schemeClr val="bg2"/>
                </a:solidFill>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a:extLst>
              <a:ext uri="{FF2B5EF4-FFF2-40B4-BE49-F238E27FC236}">
                <a16:creationId xmlns:a16="http://schemas.microsoft.com/office/drawing/2014/main" xmlns="" id="{63FFD0D0-0906-4F77-BD1B-43615110B7A7}"/>
              </a:ext>
            </a:extLst>
          </p:cNvPr>
          <p:cNvSpPr/>
          <p:nvPr/>
        </p:nvSpPr>
        <p:spPr>
          <a:xfrm>
            <a:off x="13068531" y="6428046"/>
            <a:ext cx="11315469" cy="4186672"/>
          </a:xfrm>
          <a:prstGeom prst="rect">
            <a:avLst/>
          </a:prstGeom>
          <a:solidFill>
            <a:schemeClr val="accent1">
              <a:lumMod val="60000"/>
              <a:lumOff val="40000"/>
            </a:scheme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pic>
        <p:nvPicPr>
          <p:cNvPr id="9" name="Рисунок 8">
            <a:extLst>
              <a:ext uri="{FF2B5EF4-FFF2-40B4-BE49-F238E27FC236}">
                <a16:creationId xmlns:a16="http://schemas.microsoft.com/office/drawing/2014/main" xmlns="" id="{8ED8707C-EDA7-490E-B339-32282D9FA583}"/>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7930946" y="9055694"/>
            <a:ext cx="6453054" cy="5270962"/>
          </a:xfrm>
          <a:prstGeom prst="rect">
            <a:avLst/>
          </a:prstGeom>
        </p:spPr>
      </p:pic>
      <p:sp>
        <p:nvSpPr>
          <p:cNvPr id="414" name="Section Breacks"/>
          <p:cNvSpPr txBox="1"/>
          <p:nvPr/>
        </p:nvSpPr>
        <p:spPr>
          <a:xfrm>
            <a:off x="3802142" y="600949"/>
            <a:ext cx="16102837" cy="17953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11000" b="0" cap="all">
                <a:solidFill>
                  <a:srgbClr val="1D1E1E"/>
                </a:solidFill>
                <a:latin typeface="DM Sans Bold"/>
                <a:ea typeface="DM Sans Bold"/>
                <a:cs typeface="DM Sans Bold"/>
                <a:sym typeface="DM Sans Bold"/>
              </a:defRPr>
            </a:lvl1pPr>
          </a:lstStyle>
          <a:p>
            <a:r>
              <a:rPr lang="ru-RU" b="1" dirty="0">
                <a:solidFill>
                  <a:schemeClr val="tx1"/>
                </a:solidFill>
                <a:latin typeface="Constantia" panose="02030602050306030303" pitchFamily="18" charset="0"/>
              </a:rPr>
              <a:t>КЛАССНЫЙ ЖУРНАЛ</a:t>
            </a:r>
            <a:endParaRPr b="1" dirty="0">
              <a:solidFill>
                <a:schemeClr val="tx1"/>
              </a:solidFill>
              <a:latin typeface="Constantia" panose="02030602050306030303" pitchFamily="18" charset="0"/>
            </a:endParaRPr>
          </a:p>
        </p:txBody>
      </p:sp>
      <p:sp>
        <p:nvSpPr>
          <p:cNvPr id="2" name="TextBox 1">
            <a:extLst>
              <a:ext uri="{FF2B5EF4-FFF2-40B4-BE49-F238E27FC236}">
                <a16:creationId xmlns:a16="http://schemas.microsoft.com/office/drawing/2014/main" xmlns="" id="{02427F89-EEFB-482E-AFDD-F94B76F01534}"/>
              </a:ext>
            </a:extLst>
          </p:cNvPr>
          <p:cNvSpPr txBox="1"/>
          <p:nvPr/>
        </p:nvSpPr>
        <p:spPr>
          <a:xfrm>
            <a:off x="3854394" y="2566971"/>
            <a:ext cx="9025285" cy="10548080"/>
          </a:xfrm>
          <a:prstGeom prst="rect">
            <a:avLst/>
          </a:prstGeom>
          <a:noFill/>
        </p:spPr>
        <p:txBody>
          <a:bodyPr wrap="square" numCol="1" rtlCol="0">
            <a:spAutoFit/>
          </a:bodyPr>
          <a:lstStyle/>
          <a:p>
            <a:pPr>
              <a:lnSpc>
                <a:spcPct val="150000"/>
              </a:lnSpc>
            </a:pPr>
            <a:r>
              <a:rPr lang="ru-RU" sz="2400" dirty="0"/>
              <a:t>Классный журнал является государственным документом, ведение которого обязательно для каждого преподавателя.</a:t>
            </a:r>
          </a:p>
          <a:p>
            <a:pPr>
              <a:lnSpc>
                <a:spcPct val="150000"/>
              </a:lnSpc>
            </a:pPr>
            <a:r>
              <a:rPr lang="ru-RU" sz="2400" dirty="0"/>
              <a:t>Устанавливаются два вида классных журналов </a:t>
            </a:r>
            <a:r>
              <a:rPr lang="ru-RU" sz="2400" b="1" dirty="0"/>
              <a:t>индивидуальные и групповые. </a:t>
            </a:r>
            <a:r>
              <a:rPr lang="ru-RU" sz="2400" dirty="0"/>
              <a:t>Классный журнал рассчитан на учебный год и ведётся по установленной форме.</a:t>
            </a:r>
          </a:p>
          <a:p>
            <a:pPr>
              <a:lnSpc>
                <a:spcPct val="150000"/>
              </a:lnSpc>
            </a:pPr>
            <a:endParaRPr lang="ru-RU" sz="2400" dirty="0"/>
          </a:p>
          <a:p>
            <a:pPr>
              <a:lnSpc>
                <a:spcPct val="150000"/>
              </a:lnSpc>
            </a:pPr>
            <a:r>
              <a:rPr lang="ru-RU" sz="2400" dirty="0"/>
              <a:t>Журнал учёта посещаемости и успеваемости учащихся является финансовым документом, согласно которому начисляется заработная плата преподавателю и концертмейстеру. </a:t>
            </a:r>
          </a:p>
          <a:p>
            <a:pPr>
              <a:lnSpc>
                <a:spcPct val="150000"/>
              </a:lnSpc>
            </a:pPr>
            <a:endParaRPr lang="ru-RU" sz="2400" dirty="0"/>
          </a:p>
          <a:p>
            <a:pPr>
              <a:lnSpc>
                <a:spcPct val="150000"/>
              </a:lnSpc>
            </a:pPr>
            <a:r>
              <a:rPr lang="ru-RU" sz="2400" dirty="0"/>
              <a:t>Итоговые оценки выставляются в журнале в сводной ведомости учёта успеваемости. Сведения о пропущенных уроках вносятся в сводную ведомость журнала учета групповых занятий.</a:t>
            </a:r>
          </a:p>
          <a:p>
            <a:pPr>
              <a:lnSpc>
                <a:spcPct val="150000"/>
              </a:lnSpc>
            </a:pPr>
            <a:endParaRPr lang="ru-RU" sz="2400" dirty="0"/>
          </a:p>
          <a:p>
            <a:pPr>
              <a:lnSpc>
                <a:spcPct val="150000"/>
              </a:lnSpc>
            </a:pPr>
            <a:endParaRPr lang="ru-RU" sz="2400" dirty="0"/>
          </a:p>
        </p:txBody>
      </p:sp>
      <p:grpSp>
        <p:nvGrpSpPr>
          <p:cNvPr id="3" name="Группа 2">
            <a:extLst>
              <a:ext uri="{FF2B5EF4-FFF2-40B4-BE49-F238E27FC236}">
                <a16:creationId xmlns:a16="http://schemas.microsoft.com/office/drawing/2014/main" xmlns="" id="{5678ED77-6909-4317-96B4-317362618DE8}"/>
              </a:ext>
            </a:extLst>
          </p:cNvPr>
          <p:cNvGrpSpPr/>
          <p:nvPr/>
        </p:nvGrpSpPr>
        <p:grpSpPr>
          <a:xfrm>
            <a:off x="569324" y="9474291"/>
            <a:ext cx="7111637" cy="3644734"/>
            <a:chOff x="283000" y="7492119"/>
            <a:chExt cx="7111637" cy="3644734"/>
          </a:xfrm>
        </p:grpSpPr>
        <p:sp>
          <p:nvSpPr>
            <p:cNvPr id="8" name="Прямоугольник 7">
              <a:extLst>
                <a:ext uri="{FF2B5EF4-FFF2-40B4-BE49-F238E27FC236}">
                  <a16:creationId xmlns:a16="http://schemas.microsoft.com/office/drawing/2014/main" xmlns="" id="{A1617F62-6EE0-407A-B989-46AD22A91E96}"/>
                </a:ext>
              </a:extLst>
            </p:cNvPr>
            <p:cNvSpPr/>
            <p:nvPr/>
          </p:nvSpPr>
          <p:spPr>
            <a:xfrm>
              <a:off x="1197699" y="7492119"/>
              <a:ext cx="2042183" cy="29328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Прямоугольник 9">
              <a:extLst>
                <a:ext uri="{FF2B5EF4-FFF2-40B4-BE49-F238E27FC236}">
                  <a16:creationId xmlns:a16="http://schemas.microsoft.com/office/drawing/2014/main" xmlns="" id="{10B034D0-AD70-4061-A27D-93EA85285134}"/>
                </a:ext>
              </a:extLst>
            </p:cNvPr>
            <p:cNvSpPr/>
            <p:nvPr/>
          </p:nvSpPr>
          <p:spPr>
            <a:xfrm>
              <a:off x="283000" y="8554168"/>
              <a:ext cx="2042183" cy="258268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02">
              <a:extLst>
                <a:ext uri="{FF2B5EF4-FFF2-40B4-BE49-F238E27FC236}">
                  <a16:creationId xmlns:a16="http://schemas.microsoft.com/office/drawing/2014/main" xmlns="" id="{1B3B4846-0940-405C-9DE6-FB1F260ABE73}"/>
                </a:ext>
              </a:extLst>
            </p:cNvPr>
            <p:cNvSpPr txBox="1"/>
            <p:nvPr/>
          </p:nvSpPr>
          <p:spPr>
            <a:xfrm>
              <a:off x="426174" y="8888338"/>
              <a:ext cx="6968463"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30000" b="0" cap="all">
                  <a:solidFill>
                    <a:srgbClr val="E9EAEA"/>
                  </a:solidFill>
                  <a:latin typeface="DM Sans Bold"/>
                  <a:ea typeface="DM Sans Bold"/>
                  <a:cs typeface="DM Sans Bold"/>
                  <a:sym typeface="DM Sans Bold"/>
                </a:defRPr>
              </a:lvl1pPr>
            </a:lstStyle>
            <a:p>
              <a:r>
                <a:rPr sz="9600" dirty="0">
                  <a:solidFill>
                    <a:schemeClr val="bg2"/>
                  </a:solidFill>
                </a:rPr>
                <a:t>/0</a:t>
              </a:r>
              <a:r>
                <a:rPr lang="ru-RU" sz="9600" dirty="0">
                  <a:solidFill>
                    <a:schemeClr val="bg2"/>
                  </a:solidFill>
                </a:rPr>
                <a:t>7</a:t>
              </a:r>
              <a:endParaRPr sz="9600" dirty="0">
                <a:solidFill>
                  <a:schemeClr val="bg2"/>
                </a:solidFill>
              </a:endParaRPr>
            </a:p>
          </p:txBody>
        </p:sp>
      </p:grpSp>
      <p:sp>
        <p:nvSpPr>
          <p:cNvPr id="13" name="TextBox 12">
            <a:extLst>
              <a:ext uri="{FF2B5EF4-FFF2-40B4-BE49-F238E27FC236}">
                <a16:creationId xmlns:a16="http://schemas.microsoft.com/office/drawing/2014/main" xmlns="" id="{7EFB4104-1212-4BE2-96B4-DB787BEA52AC}"/>
              </a:ext>
            </a:extLst>
          </p:cNvPr>
          <p:cNvSpPr txBox="1"/>
          <p:nvPr/>
        </p:nvSpPr>
        <p:spPr>
          <a:xfrm>
            <a:off x="13559243" y="2566970"/>
            <a:ext cx="9025285" cy="7501092"/>
          </a:xfrm>
          <a:prstGeom prst="rect">
            <a:avLst/>
          </a:prstGeom>
          <a:noFill/>
        </p:spPr>
        <p:txBody>
          <a:bodyPr wrap="square" numCol="1" rtlCol="0">
            <a:spAutoFit/>
          </a:bodyPr>
          <a:lstStyle/>
          <a:p>
            <a:pPr>
              <a:lnSpc>
                <a:spcPct val="150000"/>
              </a:lnSpc>
            </a:pPr>
            <a:r>
              <a:rPr lang="ru-RU" sz="2400" dirty="0"/>
              <a:t>Дата проведения занятий проставляется только в день проведения урока, а не заранее.</a:t>
            </a:r>
          </a:p>
          <a:p>
            <a:pPr>
              <a:lnSpc>
                <a:spcPct val="150000"/>
              </a:lnSpc>
            </a:pPr>
            <a:r>
              <a:rPr lang="ru-RU" sz="2400" dirty="0"/>
              <a:t>Требования к ведению журнала возмещения уроков.</a:t>
            </a:r>
          </a:p>
          <a:p>
            <a:pPr>
              <a:lnSpc>
                <a:spcPct val="150000"/>
              </a:lnSpc>
            </a:pPr>
            <a:r>
              <a:rPr lang="ru-RU" sz="2400" dirty="0"/>
              <a:t>Преподаватель, по возможности, должен отработать необходимое количество часов отведённых на ученика учебным планом. </a:t>
            </a:r>
          </a:p>
          <a:p>
            <a:pPr>
              <a:lnSpc>
                <a:spcPct val="150000"/>
              </a:lnSpc>
            </a:pPr>
            <a:endParaRPr lang="ru-RU" sz="2400" dirty="0"/>
          </a:p>
          <a:p>
            <a:pPr>
              <a:lnSpc>
                <a:spcPct val="150000"/>
              </a:lnSpc>
            </a:pPr>
            <a:endParaRPr lang="ru-RU" sz="2400" dirty="0"/>
          </a:p>
          <a:p>
            <a:pPr>
              <a:lnSpc>
                <a:spcPct val="150000"/>
              </a:lnSpc>
            </a:pPr>
            <a:r>
              <a:rPr lang="ru-RU" sz="3600" b="1" dirty="0"/>
              <a:t>Оформление замены уроков</a:t>
            </a:r>
          </a:p>
          <a:p>
            <a:pPr>
              <a:lnSpc>
                <a:spcPct val="150000"/>
              </a:lnSpc>
            </a:pPr>
            <a:r>
              <a:rPr lang="ru-RU" sz="2400" dirty="0"/>
              <a:t>Журнал учета пропущенных и замещенных уроков ведется в школе заместителем директора по УВР. </a:t>
            </a:r>
          </a:p>
          <a:p>
            <a:pPr>
              <a:lnSpc>
                <a:spcPct val="150000"/>
              </a:lnSpc>
            </a:pPr>
            <a:r>
              <a:rPr lang="ru-RU" sz="2400" dirty="0"/>
              <a:t>В него заносятся сведения о пропущенных и замещенных уроках.</a:t>
            </a:r>
          </a:p>
        </p:txBody>
      </p:sp>
    </p:spTree>
    <p:extLst>
      <p:ext uri="{BB962C8B-B14F-4D97-AF65-F5344CB8AC3E}">
        <p14:creationId xmlns:p14="http://schemas.microsoft.com/office/powerpoint/2010/main" val="1627478940"/>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a:extLst>
              <a:ext uri="{FF2B5EF4-FFF2-40B4-BE49-F238E27FC236}">
                <a16:creationId xmlns:a16="http://schemas.microsoft.com/office/drawing/2014/main" xmlns="" id="{8ED8707C-EDA7-490E-B339-32282D9FA583}"/>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918412" y="9320195"/>
            <a:ext cx="7558495" cy="6173904"/>
          </a:xfrm>
          <a:prstGeom prst="rect">
            <a:avLst/>
          </a:prstGeom>
        </p:spPr>
      </p:pic>
      <p:sp>
        <p:nvSpPr>
          <p:cNvPr id="414" name="Section Breacks"/>
          <p:cNvSpPr txBox="1"/>
          <p:nvPr/>
        </p:nvSpPr>
        <p:spPr>
          <a:xfrm>
            <a:off x="4140581" y="596975"/>
            <a:ext cx="18928425" cy="51809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11000" b="0" cap="all">
                <a:solidFill>
                  <a:srgbClr val="1D1E1E"/>
                </a:solidFill>
                <a:latin typeface="DM Sans Bold"/>
                <a:ea typeface="DM Sans Bold"/>
                <a:cs typeface="DM Sans Bold"/>
                <a:sym typeface="DM Sans Bold"/>
              </a:defRPr>
            </a:lvl1pPr>
          </a:lstStyle>
          <a:p>
            <a:r>
              <a:rPr lang="ru-RU" b="1" dirty="0">
                <a:solidFill>
                  <a:schemeClr val="tx1"/>
                </a:solidFill>
                <a:latin typeface="Constantia" panose="02030602050306030303" pitchFamily="18" charset="0"/>
              </a:rPr>
              <a:t>Индивидуальные и календарно-тематические планы</a:t>
            </a:r>
            <a:endParaRPr b="1" dirty="0">
              <a:solidFill>
                <a:schemeClr val="tx1"/>
              </a:solidFill>
              <a:latin typeface="Constantia" panose="02030602050306030303" pitchFamily="18" charset="0"/>
            </a:endParaRPr>
          </a:p>
        </p:txBody>
      </p:sp>
      <p:sp>
        <p:nvSpPr>
          <p:cNvPr id="2" name="TextBox 1">
            <a:extLst>
              <a:ext uri="{FF2B5EF4-FFF2-40B4-BE49-F238E27FC236}">
                <a16:creationId xmlns:a16="http://schemas.microsoft.com/office/drawing/2014/main" xmlns="" id="{02427F89-EEFB-482E-AFDD-F94B76F01534}"/>
              </a:ext>
            </a:extLst>
          </p:cNvPr>
          <p:cNvSpPr txBox="1"/>
          <p:nvPr/>
        </p:nvSpPr>
        <p:spPr>
          <a:xfrm>
            <a:off x="4182680" y="6237443"/>
            <a:ext cx="7282910" cy="6473695"/>
          </a:xfrm>
          <a:prstGeom prst="rect">
            <a:avLst/>
          </a:prstGeom>
          <a:noFill/>
        </p:spPr>
        <p:txBody>
          <a:bodyPr wrap="square" numCol="1" rtlCol="0">
            <a:spAutoFit/>
          </a:bodyPr>
          <a:lstStyle/>
          <a:p>
            <a:pPr>
              <a:lnSpc>
                <a:spcPct val="150000"/>
              </a:lnSpc>
            </a:pPr>
            <a:r>
              <a:rPr lang="ru-RU" sz="2800" dirty="0"/>
              <a:t>В начале учебного года, в соответствии с утвержденной программой и способностями учащегося, педагог определяет основные задачи на год и намечает </a:t>
            </a:r>
            <a:r>
              <a:rPr lang="ru-RU" sz="2800" b="1" dirty="0"/>
              <a:t>репертуар:</a:t>
            </a:r>
          </a:p>
          <a:p>
            <a:pPr>
              <a:lnSpc>
                <a:spcPct val="150000"/>
              </a:lnSpc>
            </a:pPr>
            <a:endParaRPr lang="ru-RU" sz="2800" dirty="0"/>
          </a:p>
          <a:p>
            <a:pPr>
              <a:lnSpc>
                <a:spcPct val="150000"/>
              </a:lnSpc>
            </a:pPr>
            <a:r>
              <a:rPr lang="ru-RU" sz="2800" dirty="0"/>
              <a:t>- по специальности;</a:t>
            </a:r>
          </a:p>
          <a:p>
            <a:pPr>
              <a:lnSpc>
                <a:spcPct val="150000"/>
              </a:lnSpc>
            </a:pPr>
            <a:r>
              <a:rPr lang="ru-RU" sz="2800" dirty="0"/>
              <a:t>- для ознакомления;</a:t>
            </a:r>
          </a:p>
          <a:p>
            <a:pPr>
              <a:lnSpc>
                <a:spcPct val="150000"/>
              </a:lnSpc>
            </a:pPr>
            <a:r>
              <a:rPr lang="ru-RU" sz="2800" dirty="0"/>
              <a:t>- по ансамблю;</a:t>
            </a:r>
          </a:p>
          <a:p>
            <a:pPr>
              <a:lnSpc>
                <a:spcPct val="150000"/>
              </a:lnSpc>
            </a:pPr>
            <a:r>
              <a:rPr lang="ru-RU" sz="2800" dirty="0"/>
              <a:t>- аккомпанементу.</a:t>
            </a:r>
          </a:p>
        </p:txBody>
      </p:sp>
      <p:grpSp>
        <p:nvGrpSpPr>
          <p:cNvPr id="3" name="Группа 2">
            <a:extLst>
              <a:ext uri="{FF2B5EF4-FFF2-40B4-BE49-F238E27FC236}">
                <a16:creationId xmlns:a16="http://schemas.microsoft.com/office/drawing/2014/main" xmlns="" id="{5678ED77-6909-4317-96B4-317362618DE8}"/>
              </a:ext>
            </a:extLst>
          </p:cNvPr>
          <p:cNvGrpSpPr/>
          <p:nvPr/>
        </p:nvGrpSpPr>
        <p:grpSpPr>
          <a:xfrm>
            <a:off x="569324" y="9474291"/>
            <a:ext cx="7111637" cy="3644734"/>
            <a:chOff x="283000" y="7492119"/>
            <a:chExt cx="7111637" cy="3644734"/>
          </a:xfrm>
        </p:grpSpPr>
        <p:sp>
          <p:nvSpPr>
            <p:cNvPr id="8" name="Прямоугольник 7">
              <a:extLst>
                <a:ext uri="{FF2B5EF4-FFF2-40B4-BE49-F238E27FC236}">
                  <a16:creationId xmlns:a16="http://schemas.microsoft.com/office/drawing/2014/main" xmlns="" id="{A1617F62-6EE0-407A-B989-46AD22A91E96}"/>
                </a:ext>
              </a:extLst>
            </p:cNvPr>
            <p:cNvSpPr/>
            <p:nvPr/>
          </p:nvSpPr>
          <p:spPr>
            <a:xfrm>
              <a:off x="1197699" y="7492119"/>
              <a:ext cx="2042183" cy="29328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Прямоугольник 9">
              <a:extLst>
                <a:ext uri="{FF2B5EF4-FFF2-40B4-BE49-F238E27FC236}">
                  <a16:creationId xmlns:a16="http://schemas.microsoft.com/office/drawing/2014/main" xmlns="" id="{10B034D0-AD70-4061-A27D-93EA85285134}"/>
                </a:ext>
              </a:extLst>
            </p:cNvPr>
            <p:cNvSpPr/>
            <p:nvPr/>
          </p:nvSpPr>
          <p:spPr>
            <a:xfrm>
              <a:off x="283000" y="8554168"/>
              <a:ext cx="2042183" cy="258268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02">
              <a:extLst>
                <a:ext uri="{FF2B5EF4-FFF2-40B4-BE49-F238E27FC236}">
                  <a16:creationId xmlns:a16="http://schemas.microsoft.com/office/drawing/2014/main" xmlns="" id="{1B3B4846-0940-405C-9DE6-FB1F260ABE73}"/>
                </a:ext>
              </a:extLst>
            </p:cNvPr>
            <p:cNvSpPr txBox="1"/>
            <p:nvPr/>
          </p:nvSpPr>
          <p:spPr>
            <a:xfrm>
              <a:off x="426174" y="8888338"/>
              <a:ext cx="6968463"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30000" b="0" cap="all">
                  <a:solidFill>
                    <a:srgbClr val="E9EAEA"/>
                  </a:solidFill>
                  <a:latin typeface="DM Sans Bold"/>
                  <a:ea typeface="DM Sans Bold"/>
                  <a:cs typeface="DM Sans Bold"/>
                  <a:sym typeface="DM Sans Bold"/>
                </a:defRPr>
              </a:lvl1pPr>
            </a:lstStyle>
            <a:p>
              <a:r>
                <a:rPr sz="9600" dirty="0">
                  <a:solidFill>
                    <a:schemeClr val="bg2"/>
                  </a:solidFill>
                </a:rPr>
                <a:t>/0</a:t>
              </a:r>
              <a:r>
                <a:rPr lang="ru-RU" sz="9600" dirty="0">
                  <a:solidFill>
                    <a:schemeClr val="bg2"/>
                  </a:solidFill>
                </a:rPr>
                <a:t>8</a:t>
              </a:r>
              <a:endParaRPr sz="9600" dirty="0">
                <a:solidFill>
                  <a:schemeClr val="bg2"/>
                </a:solidFill>
              </a:endParaRPr>
            </a:p>
          </p:txBody>
        </p:sp>
      </p:grpSp>
      <p:sp>
        <p:nvSpPr>
          <p:cNvPr id="12" name="TextBox 11">
            <a:extLst>
              <a:ext uri="{FF2B5EF4-FFF2-40B4-BE49-F238E27FC236}">
                <a16:creationId xmlns:a16="http://schemas.microsoft.com/office/drawing/2014/main" xmlns="" id="{C9E32148-345F-432B-96D3-18FF1EBA9D25}"/>
              </a:ext>
            </a:extLst>
          </p:cNvPr>
          <p:cNvSpPr txBox="1"/>
          <p:nvPr/>
        </p:nvSpPr>
        <p:spPr>
          <a:xfrm>
            <a:off x="12918412" y="6237443"/>
            <a:ext cx="10483246" cy="3888372"/>
          </a:xfrm>
          <a:prstGeom prst="rect">
            <a:avLst/>
          </a:prstGeom>
          <a:noFill/>
        </p:spPr>
        <p:txBody>
          <a:bodyPr wrap="square" numCol="1" rtlCol="0">
            <a:spAutoFit/>
          </a:bodyPr>
          <a:lstStyle/>
          <a:p>
            <a:pPr>
              <a:lnSpc>
                <a:spcPct val="150000"/>
              </a:lnSpc>
            </a:pPr>
            <a:r>
              <a:rPr lang="ru-RU" sz="2800" dirty="0"/>
              <a:t>В индивидуальные планы вносится </a:t>
            </a:r>
            <a:r>
              <a:rPr lang="ru-RU" sz="2800" b="1" dirty="0"/>
              <a:t>характеристика ученика </a:t>
            </a:r>
            <a:r>
              <a:rPr lang="ru-RU" sz="2800" dirty="0"/>
              <a:t>на каждое полугодие.</a:t>
            </a:r>
          </a:p>
          <a:p>
            <a:pPr>
              <a:lnSpc>
                <a:spcPct val="150000"/>
              </a:lnSpc>
            </a:pPr>
            <a:endParaRPr lang="ru-RU" sz="2800" dirty="0"/>
          </a:p>
          <a:p>
            <a:pPr>
              <a:lnSpc>
                <a:spcPct val="150000"/>
              </a:lnSpc>
            </a:pPr>
            <a:r>
              <a:rPr lang="ru-RU" sz="2800" dirty="0"/>
              <a:t>В </a:t>
            </a:r>
            <a:r>
              <a:rPr lang="ru-RU" sz="2800" b="1" dirty="0"/>
              <a:t>календарно-тематическом плане </a:t>
            </a:r>
            <a:r>
              <a:rPr lang="ru-RU" sz="2800" dirty="0"/>
              <a:t>указывается тема занятий, количество часов по этой теме.</a:t>
            </a:r>
          </a:p>
          <a:p>
            <a:pPr>
              <a:lnSpc>
                <a:spcPct val="150000"/>
              </a:lnSpc>
            </a:pPr>
            <a:endParaRPr lang="ru-RU" sz="2800" dirty="0"/>
          </a:p>
        </p:txBody>
      </p:sp>
    </p:spTree>
    <p:extLst>
      <p:ext uri="{BB962C8B-B14F-4D97-AF65-F5344CB8AC3E}">
        <p14:creationId xmlns:p14="http://schemas.microsoft.com/office/powerpoint/2010/main" val="3534139831"/>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a:extLst>
              <a:ext uri="{FF2B5EF4-FFF2-40B4-BE49-F238E27FC236}">
                <a16:creationId xmlns:a16="http://schemas.microsoft.com/office/drawing/2014/main" xmlns="" id="{8ED8707C-EDA7-490E-B339-32282D9FA583}"/>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4870984" y="-459783"/>
            <a:ext cx="8958905" cy="7317783"/>
          </a:xfrm>
          <a:prstGeom prst="rect">
            <a:avLst/>
          </a:prstGeom>
        </p:spPr>
      </p:pic>
      <p:sp>
        <p:nvSpPr>
          <p:cNvPr id="414" name="Section Breacks"/>
          <p:cNvSpPr txBox="1"/>
          <p:nvPr/>
        </p:nvSpPr>
        <p:spPr>
          <a:xfrm>
            <a:off x="4140581" y="596975"/>
            <a:ext cx="16102837" cy="34881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11000" b="0" cap="all">
                <a:solidFill>
                  <a:srgbClr val="1D1E1E"/>
                </a:solidFill>
                <a:latin typeface="DM Sans Bold"/>
                <a:ea typeface="DM Sans Bold"/>
                <a:cs typeface="DM Sans Bold"/>
                <a:sym typeface="DM Sans Bold"/>
              </a:defRPr>
            </a:lvl1pPr>
          </a:lstStyle>
          <a:p>
            <a:r>
              <a:rPr lang="ru-RU" b="1" dirty="0">
                <a:solidFill>
                  <a:schemeClr val="tx1"/>
                </a:solidFill>
                <a:latin typeface="Constantia" panose="02030602050306030303" pitchFamily="18" charset="0"/>
              </a:rPr>
              <a:t>Дневник учащегося</a:t>
            </a:r>
            <a:endParaRPr b="1" dirty="0">
              <a:solidFill>
                <a:schemeClr val="tx1"/>
              </a:solidFill>
              <a:latin typeface="Constantia" panose="02030602050306030303" pitchFamily="18" charset="0"/>
            </a:endParaRPr>
          </a:p>
        </p:txBody>
      </p:sp>
      <p:sp>
        <p:nvSpPr>
          <p:cNvPr id="2" name="TextBox 1">
            <a:extLst>
              <a:ext uri="{FF2B5EF4-FFF2-40B4-BE49-F238E27FC236}">
                <a16:creationId xmlns:a16="http://schemas.microsoft.com/office/drawing/2014/main" xmlns="" id="{02427F89-EEFB-482E-AFDD-F94B76F01534}"/>
              </a:ext>
            </a:extLst>
          </p:cNvPr>
          <p:cNvSpPr txBox="1"/>
          <p:nvPr/>
        </p:nvSpPr>
        <p:spPr>
          <a:xfrm>
            <a:off x="4297731" y="4706043"/>
            <a:ext cx="11743458" cy="8296951"/>
          </a:xfrm>
          <a:prstGeom prst="rect">
            <a:avLst/>
          </a:prstGeom>
          <a:noFill/>
        </p:spPr>
        <p:txBody>
          <a:bodyPr wrap="square" numCol="1" rtlCol="0">
            <a:spAutoFit/>
          </a:bodyPr>
          <a:lstStyle/>
          <a:p>
            <a:pPr>
              <a:lnSpc>
                <a:spcPct val="150000"/>
              </a:lnSpc>
            </a:pPr>
            <a:r>
              <a:rPr lang="ru-RU" sz="3600" dirty="0"/>
              <a:t>Педагог обязан до 20 сентября заполнить расписание занятий, фамилию преподавателей всех дисциплин.</a:t>
            </a:r>
          </a:p>
          <a:p>
            <a:pPr>
              <a:lnSpc>
                <a:spcPct val="150000"/>
              </a:lnSpc>
            </a:pPr>
            <a:endParaRPr lang="ru-RU" sz="3600" dirty="0"/>
          </a:p>
          <a:p>
            <a:pPr>
              <a:lnSpc>
                <a:spcPct val="150000"/>
              </a:lnSpc>
            </a:pPr>
            <a:r>
              <a:rPr lang="ru-RU" sz="3600" dirty="0"/>
              <a:t>Развёрнутая страница дневника должна соответствовать одной неделе.</a:t>
            </a:r>
          </a:p>
          <a:p>
            <a:pPr>
              <a:lnSpc>
                <a:spcPct val="150000"/>
              </a:lnSpc>
            </a:pPr>
            <a:endParaRPr lang="ru-RU" sz="3600" dirty="0"/>
          </a:p>
          <a:p>
            <a:pPr>
              <a:lnSpc>
                <a:spcPct val="150000"/>
              </a:lnSpc>
            </a:pPr>
            <a:r>
              <a:rPr lang="ru-RU" sz="3600" dirty="0"/>
              <a:t>Оценка, выставленная на уроке в дневник, должна соответствовать оценке в классном журнале и дате проведённого урока.</a:t>
            </a:r>
          </a:p>
        </p:txBody>
      </p:sp>
      <p:grpSp>
        <p:nvGrpSpPr>
          <p:cNvPr id="3" name="Группа 2">
            <a:extLst>
              <a:ext uri="{FF2B5EF4-FFF2-40B4-BE49-F238E27FC236}">
                <a16:creationId xmlns:a16="http://schemas.microsoft.com/office/drawing/2014/main" xmlns="" id="{5678ED77-6909-4317-96B4-317362618DE8}"/>
              </a:ext>
            </a:extLst>
          </p:cNvPr>
          <p:cNvGrpSpPr/>
          <p:nvPr/>
        </p:nvGrpSpPr>
        <p:grpSpPr>
          <a:xfrm>
            <a:off x="569324" y="9474291"/>
            <a:ext cx="7111637" cy="3644734"/>
            <a:chOff x="283000" y="7492119"/>
            <a:chExt cx="7111637" cy="3644734"/>
          </a:xfrm>
        </p:grpSpPr>
        <p:sp>
          <p:nvSpPr>
            <p:cNvPr id="8" name="Прямоугольник 7">
              <a:extLst>
                <a:ext uri="{FF2B5EF4-FFF2-40B4-BE49-F238E27FC236}">
                  <a16:creationId xmlns:a16="http://schemas.microsoft.com/office/drawing/2014/main" xmlns="" id="{A1617F62-6EE0-407A-B989-46AD22A91E96}"/>
                </a:ext>
              </a:extLst>
            </p:cNvPr>
            <p:cNvSpPr/>
            <p:nvPr/>
          </p:nvSpPr>
          <p:spPr>
            <a:xfrm>
              <a:off x="1197699" y="7492119"/>
              <a:ext cx="2042183" cy="29328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Прямоугольник 9">
              <a:extLst>
                <a:ext uri="{FF2B5EF4-FFF2-40B4-BE49-F238E27FC236}">
                  <a16:creationId xmlns:a16="http://schemas.microsoft.com/office/drawing/2014/main" xmlns="" id="{10B034D0-AD70-4061-A27D-93EA85285134}"/>
                </a:ext>
              </a:extLst>
            </p:cNvPr>
            <p:cNvSpPr/>
            <p:nvPr/>
          </p:nvSpPr>
          <p:spPr>
            <a:xfrm>
              <a:off x="283000" y="8554168"/>
              <a:ext cx="2042183" cy="258268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02">
              <a:extLst>
                <a:ext uri="{FF2B5EF4-FFF2-40B4-BE49-F238E27FC236}">
                  <a16:creationId xmlns:a16="http://schemas.microsoft.com/office/drawing/2014/main" xmlns="" id="{1B3B4846-0940-405C-9DE6-FB1F260ABE73}"/>
                </a:ext>
              </a:extLst>
            </p:cNvPr>
            <p:cNvSpPr txBox="1"/>
            <p:nvPr/>
          </p:nvSpPr>
          <p:spPr>
            <a:xfrm>
              <a:off x="426174" y="8888338"/>
              <a:ext cx="6968463"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defRPr sz="30000" b="0" cap="all">
                  <a:solidFill>
                    <a:srgbClr val="E9EAEA"/>
                  </a:solidFill>
                  <a:latin typeface="DM Sans Bold"/>
                  <a:ea typeface="DM Sans Bold"/>
                  <a:cs typeface="DM Sans Bold"/>
                  <a:sym typeface="DM Sans Bold"/>
                </a:defRPr>
              </a:lvl1pPr>
            </a:lstStyle>
            <a:p>
              <a:r>
                <a:rPr sz="9600" dirty="0">
                  <a:solidFill>
                    <a:schemeClr val="bg2"/>
                  </a:solidFill>
                </a:rPr>
                <a:t>/0</a:t>
              </a:r>
              <a:r>
                <a:rPr lang="ru-RU" sz="9600" dirty="0">
                  <a:solidFill>
                    <a:schemeClr val="bg2"/>
                  </a:solidFill>
                </a:rPr>
                <a:t>9</a:t>
              </a:r>
              <a:endParaRPr sz="9600" dirty="0">
                <a:solidFill>
                  <a:schemeClr val="bg2"/>
                </a:solidFill>
              </a:endParaRPr>
            </a:p>
          </p:txBody>
        </p:sp>
      </p:grpSp>
    </p:spTree>
    <p:extLst>
      <p:ext uri="{BB962C8B-B14F-4D97-AF65-F5344CB8AC3E}">
        <p14:creationId xmlns:p14="http://schemas.microsoft.com/office/powerpoint/2010/main" val="2430596205"/>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Легкий дым">
  <a:themeElements>
    <a:clrScheme name="Желтый и оранжевый">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E1E1E"/>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Wisp</Template>
  <TotalTime>399</TotalTime>
  <Words>752</Words>
  <Application>Microsoft Office PowerPoint</Application>
  <PresentationFormat>Произвольный</PresentationFormat>
  <Paragraphs>120</Paragraphs>
  <Slides>13</Slides>
  <Notes>0</Notes>
  <HiddenSlides>1</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Легкий дым</vt:lpstr>
      <vt:lpstr>Презентация PowerPoint</vt:lpstr>
      <vt:lpstr>Презентация PowerPoint</vt:lpstr>
      <vt:lpstr>Презентация PowerPoint</vt:lpstr>
      <vt:lpstr>По каждому виду документации  в образовательном учреждении разрабатываются и утверждаются    ПРАВИЛА ОФОРМЛЕНИЯ, ВЕДЕНИЯ И ПРЕДОСТАВЛЕНИЯ НА ПРОВЕРКУ ДОКУМЕНТОВ.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OlgaF</dc:creator>
  <cp:lastModifiedBy>user</cp:lastModifiedBy>
  <cp:revision>81</cp:revision>
  <dcterms:modified xsi:type="dcterms:W3CDTF">2022-09-06T07:14:00Z</dcterms:modified>
</cp:coreProperties>
</file>