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9"/>
  </p:notesMasterIdLst>
  <p:sldIdLst>
    <p:sldId id="256" r:id="rId2"/>
    <p:sldId id="258" r:id="rId3"/>
    <p:sldId id="257" r:id="rId4"/>
    <p:sldId id="271" r:id="rId5"/>
    <p:sldId id="272" r:id="rId6"/>
    <p:sldId id="273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7" r:id="rId15"/>
    <p:sldId id="274" r:id="rId16"/>
    <p:sldId id="266" r:id="rId17"/>
    <p:sldId id="268" r:id="rId18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674297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5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/>
        </p:nvSpPr>
        <p:spPr>
          <a:xfrm>
            <a:off x="152400" y="152400"/>
            <a:ext cx="5173969" cy="651167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24" name="Shape 24"/>
          <p:cNvSpPr txBox="1"/>
          <p:nvPr/>
        </p:nvSpPr>
        <p:spPr>
          <a:xfrm>
            <a:off x="4781400" y="1959750"/>
            <a:ext cx="5044499" cy="2938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ru" sz="480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ДЫМКОВСКАЯ</a:t>
            </a:r>
          </a:p>
          <a:p>
            <a:endParaRPr lang="ru" sz="4800">
              <a:solidFill>
                <a:srgbClr val="FF0000"/>
              </a:solidFill>
              <a:latin typeface="Impact"/>
              <a:ea typeface="Impact"/>
              <a:cs typeface="Impact"/>
              <a:sym typeface="Impact"/>
            </a:endParaRPr>
          </a:p>
          <a:p>
            <a:pPr lvl="0" algn="ctr" rtl="0">
              <a:buNone/>
            </a:pPr>
            <a:r>
              <a:rPr lang="ru" sz="6000">
                <a:solidFill>
                  <a:srgbClr val="073763"/>
                </a:solidFill>
                <a:latin typeface="Impact"/>
                <a:ea typeface="Impact"/>
                <a:cs typeface="Impact"/>
                <a:sym typeface="Impact"/>
              </a:rPr>
              <a:t>ГЛИНЯНАЯ</a:t>
            </a:r>
          </a:p>
          <a:p>
            <a:endParaRPr lang="ru" sz="6000">
              <a:solidFill>
                <a:srgbClr val="073763"/>
              </a:solidFill>
              <a:latin typeface="Impact"/>
              <a:ea typeface="Impact"/>
              <a:cs typeface="Impact"/>
              <a:sym typeface="Impact"/>
            </a:endParaRPr>
          </a:p>
          <a:p>
            <a:pPr algn="ctr">
              <a:buNone/>
            </a:pPr>
            <a:r>
              <a:rPr lang="ru" sz="600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ИГРУШКА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2141550" y="988800"/>
            <a:ext cx="4375498" cy="582771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9" name="Shape 69"/>
          <p:cNvSpPr txBox="1"/>
          <p:nvPr/>
        </p:nvSpPr>
        <p:spPr>
          <a:xfrm>
            <a:off x="3382774" y="0"/>
            <a:ext cx="2139599" cy="988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4800">
                <a:solidFill>
                  <a:srgbClr val="38761D"/>
                </a:solidFill>
                <a:latin typeface="Impact"/>
                <a:ea typeface="Impact"/>
                <a:cs typeface="Impact"/>
                <a:sym typeface="Impact"/>
              </a:rPr>
              <a:t>ИНДЮК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/>
          <p:nvPr/>
        </p:nvSpPr>
        <p:spPr>
          <a:xfrm>
            <a:off x="2219058" y="932479"/>
            <a:ext cx="4705881" cy="59255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75" name="Shape 75"/>
          <p:cNvSpPr txBox="1"/>
          <p:nvPr/>
        </p:nvSpPr>
        <p:spPr>
          <a:xfrm>
            <a:off x="3606300" y="125850"/>
            <a:ext cx="1931400" cy="927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6000">
                <a:solidFill>
                  <a:srgbClr val="980000"/>
                </a:solidFill>
                <a:latin typeface="Impact"/>
                <a:ea typeface="Impact"/>
                <a:cs typeface="Impact"/>
                <a:sym typeface="Impact"/>
              </a:rPr>
              <a:t>НЯНЯ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/>
        </p:nvSpPr>
        <p:spPr>
          <a:xfrm>
            <a:off x="2103902" y="1284726"/>
            <a:ext cx="4936193" cy="557327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1" name="Shape 81"/>
          <p:cNvSpPr txBox="1"/>
          <p:nvPr/>
        </p:nvSpPr>
        <p:spPr>
          <a:xfrm>
            <a:off x="3567750" y="125875"/>
            <a:ext cx="2008499" cy="973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6000">
                <a:solidFill>
                  <a:srgbClr val="FF0000"/>
                </a:solidFill>
                <a:latin typeface="Impact"/>
                <a:ea typeface="Impact"/>
                <a:cs typeface="Impact"/>
                <a:sym typeface="Impact"/>
              </a:rPr>
              <a:t>КОНЬ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/>
        </p:nvSpPr>
        <p:spPr>
          <a:xfrm>
            <a:off x="0" y="739178"/>
            <a:ext cx="9134177" cy="6118821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87" name="Shape 87"/>
          <p:cNvSpPr txBox="1"/>
          <p:nvPr/>
        </p:nvSpPr>
        <p:spPr>
          <a:xfrm>
            <a:off x="-17967" y="95025"/>
            <a:ext cx="92363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6000">
                <a:solidFill>
                  <a:schemeClr val="accent1"/>
                </a:solidFill>
                <a:latin typeface="Impact"/>
                <a:ea typeface="Impact"/>
                <a:cs typeface="Impact"/>
                <a:sym typeface="Impact"/>
              </a:rPr>
              <a:t>БАРЫНЯ-ФРАНТИХА, ФРАНТ</a:t>
            </a: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/>
          <p:nvPr/>
        </p:nvSpPr>
        <p:spPr>
          <a:xfrm>
            <a:off x="865065" y="1217692"/>
            <a:ext cx="7413869" cy="564030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9" name="Shape 99"/>
          <p:cNvSpPr txBox="1"/>
          <p:nvPr/>
        </p:nvSpPr>
        <p:spPr>
          <a:xfrm>
            <a:off x="23100" y="64200"/>
            <a:ext cx="9097799" cy="988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6000">
                <a:solidFill>
                  <a:srgbClr val="CC0000"/>
                </a:solidFill>
                <a:latin typeface="Impact"/>
                <a:ea typeface="Impact"/>
                <a:cs typeface="Impact"/>
                <a:sym typeface="Impact"/>
              </a:rPr>
              <a:t>КОЗЛИК И БАРАШЕК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23100" y="64200"/>
            <a:ext cx="9097799" cy="988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6000" dirty="0" smtClean="0">
                <a:solidFill>
                  <a:srgbClr val="CC0000"/>
                </a:solidFill>
                <a:latin typeface="Impact"/>
                <a:ea typeface="Impact"/>
                <a:cs typeface="Impact"/>
                <a:sym typeface="Impact"/>
              </a:rPr>
              <a:t>композиции</a:t>
            </a:r>
            <a:endParaRPr lang="ru" sz="6000" dirty="0">
              <a:solidFill>
                <a:srgbClr val="CC0000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3"/>
            <a:ext cx="7330660" cy="5166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9070127"/>
      </p:ext>
    </p:extLst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2565331" y="614555"/>
            <a:ext cx="4013336" cy="624344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93" name="Shape 93"/>
          <p:cNvSpPr txBox="1"/>
          <p:nvPr/>
        </p:nvSpPr>
        <p:spPr>
          <a:xfrm>
            <a:off x="2565331" y="0"/>
            <a:ext cx="3657600" cy="9273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6000">
                <a:solidFill>
                  <a:schemeClr val="accent2"/>
                </a:solidFill>
                <a:latin typeface="Impact"/>
                <a:ea typeface="Impact"/>
                <a:cs typeface="Impact"/>
                <a:sym typeface="Impact"/>
              </a:rPr>
              <a:t>КАРУСЕЛЬ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1140371" y="2032550"/>
            <a:ext cx="6858000" cy="47053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105" name="Shape 105"/>
          <p:cNvSpPr txBox="1"/>
          <p:nvPr/>
        </p:nvSpPr>
        <p:spPr>
          <a:xfrm>
            <a:off x="205465" y="165235"/>
            <a:ext cx="8789400" cy="1697999"/>
          </a:xfrm>
          <a:prstGeom prst="rect">
            <a:avLst/>
          </a:prstGeom>
          <a:solidFill>
            <a:srgbClr val="38761D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ru" sz="4800">
                <a:solidFill>
                  <a:srgbClr val="FFD966"/>
                </a:solidFill>
                <a:latin typeface="Impact"/>
                <a:ea typeface="Impact"/>
                <a:cs typeface="Impact"/>
                <a:sym typeface="Impact"/>
              </a:rPr>
              <a:t>ПАМЯТНИК ДЫМКОВСКОЙ </a:t>
            </a:r>
          </a:p>
          <a:p>
            <a:pPr algn="ctr">
              <a:buNone/>
            </a:pPr>
            <a:r>
              <a:rPr lang="ru" sz="4800">
                <a:solidFill>
                  <a:srgbClr val="FFD966"/>
                </a:solidFill>
                <a:latin typeface="Impact"/>
                <a:ea typeface="Impact"/>
                <a:cs typeface="Impact"/>
                <a:sym typeface="Impact"/>
              </a:rPr>
              <a:t>ИГРУШКЕ В г. КИРОВЕ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/>
          <p:nvPr/>
        </p:nvSpPr>
        <p:spPr>
          <a:xfrm>
            <a:off x="107850" y="115575"/>
            <a:ext cx="89282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2400">
                <a:solidFill>
                  <a:srgbClr val="073763"/>
                </a:solidFill>
                <a:latin typeface="Impact"/>
                <a:ea typeface="Impact"/>
                <a:cs typeface="Impact"/>
                <a:sym typeface="Impact"/>
              </a:rPr>
              <a:t>ГДЕ ДЕЛАЮТ ДЫМКОВСКИЕ ИГРУШКИ?</a:t>
            </a:r>
          </a:p>
        </p:txBody>
      </p:sp>
      <p:sp>
        <p:nvSpPr>
          <p:cNvPr id="36" name="Shape 36"/>
          <p:cNvSpPr txBox="1"/>
          <p:nvPr/>
        </p:nvSpPr>
        <p:spPr>
          <a:xfrm>
            <a:off x="28244" y="572775"/>
            <a:ext cx="9082499" cy="11661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just">
              <a:buNone/>
            </a:pPr>
            <a:endParaRPr lang="ru" sz="18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" name="Shape 37"/>
          <p:cNvSpPr/>
          <p:nvPr/>
        </p:nvSpPr>
        <p:spPr>
          <a:xfrm>
            <a:off x="1348230" y="1817568"/>
            <a:ext cx="6447537" cy="483485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/>
        </p:nvSpPr>
        <p:spPr>
          <a:xfrm>
            <a:off x="200357" y="4308237"/>
            <a:ext cx="8728199" cy="2437800"/>
          </a:xfrm>
          <a:prstGeom prst="rect">
            <a:avLst/>
          </a:prstGeom>
          <a:solidFill>
            <a:srgbClr val="3C78D8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ru" sz="3600" b="1">
                <a:solidFill>
                  <a:srgbClr val="F3F3F3"/>
                </a:solidFill>
                <a:latin typeface="Georgia"/>
                <a:ea typeface="Georgia"/>
                <a:cs typeface="Georgia"/>
                <a:sym typeface="Georgia"/>
              </a:rPr>
              <a:t>ЧЕМ ЗНАМЕНИТО ДЫМКОВО?</a:t>
            </a:r>
          </a:p>
          <a:p>
            <a:pPr lvl="0" algn="ctr" rtl="0">
              <a:buNone/>
            </a:pPr>
            <a:r>
              <a:rPr lang="ru" sz="3600" b="1">
                <a:solidFill>
                  <a:srgbClr val="FFFF00"/>
                </a:solidFill>
                <a:latin typeface="Georgia"/>
                <a:ea typeface="Georgia"/>
                <a:cs typeface="Georgia"/>
                <a:sym typeface="Georgia"/>
              </a:rPr>
              <a:t>ИГРУШКОЮ СВОЕЙ!</a:t>
            </a:r>
          </a:p>
          <a:p>
            <a:pPr lvl="0" algn="ctr" rtl="0">
              <a:buNone/>
            </a:pPr>
            <a:r>
              <a:rPr lang="ru" sz="3600" b="1">
                <a:solidFill>
                  <a:srgbClr val="F3F3F3"/>
                </a:solidFill>
                <a:latin typeface="Georgia"/>
                <a:ea typeface="Georgia"/>
                <a:cs typeface="Georgia"/>
                <a:sym typeface="Georgia"/>
              </a:rPr>
              <a:t>В НЕЙ НЕТУ ЦВЕТА ДЫМНОГО, </a:t>
            </a:r>
          </a:p>
          <a:p>
            <a:pPr algn="ctr">
              <a:buNone/>
            </a:pPr>
            <a:r>
              <a:rPr lang="ru" sz="3600" b="1">
                <a:solidFill>
                  <a:srgbClr val="F3F3F3"/>
                </a:solidFill>
                <a:latin typeface="Georgia"/>
                <a:ea typeface="Georgia"/>
                <a:cs typeface="Georgia"/>
                <a:sym typeface="Georgia"/>
              </a:rPr>
              <a:t>ЧТО СЕРОСТИ СЕРЕЙ.</a:t>
            </a:r>
          </a:p>
        </p:txBody>
      </p:sp>
      <p:sp>
        <p:nvSpPr>
          <p:cNvPr id="29" name="Shape 29"/>
          <p:cNvSpPr/>
          <p:nvPr/>
        </p:nvSpPr>
        <p:spPr>
          <a:xfrm>
            <a:off x="8384" y="23530"/>
            <a:ext cx="3323996" cy="425437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0" r="16435"/>
          <a:stretch/>
        </p:blipFill>
        <p:spPr bwMode="auto">
          <a:xfrm>
            <a:off x="3332380" y="85058"/>
            <a:ext cx="2711330" cy="4192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7" r="14208"/>
          <a:stretch/>
        </p:blipFill>
        <p:spPr bwMode="auto">
          <a:xfrm>
            <a:off x="6032955" y="146589"/>
            <a:ext cx="2895601" cy="401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55" r="15663"/>
          <a:stretch/>
        </p:blipFill>
        <p:spPr bwMode="auto">
          <a:xfrm>
            <a:off x="323528" y="6922"/>
            <a:ext cx="2847288" cy="39665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4" r="12492"/>
          <a:stretch/>
        </p:blipFill>
        <p:spPr bwMode="auto">
          <a:xfrm>
            <a:off x="4788024" y="6922"/>
            <a:ext cx="2333574" cy="3441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06" r="13684"/>
          <a:stretch/>
        </p:blipFill>
        <p:spPr bwMode="auto">
          <a:xfrm>
            <a:off x="5954811" y="3308073"/>
            <a:ext cx="2643443" cy="3547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6" t="4718" r="20336" b="4309"/>
          <a:stretch/>
        </p:blipFill>
        <p:spPr bwMode="auto">
          <a:xfrm>
            <a:off x="2398869" y="3257600"/>
            <a:ext cx="2389155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506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39"/>
            <a:ext cx="5400600" cy="377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5740" y="3212975"/>
            <a:ext cx="5291983" cy="3522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3843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10" y="548680"/>
            <a:ext cx="8428228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8925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/>
        </p:nvSpPr>
        <p:spPr>
          <a:xfrm>
            <a:off x="120724" y="226031"/>
            <a:ext cx="8889600" cy="2083200"/>
          </a:xfrm>
          <a:prstGeom prst="rect">
            <a:avLst/>
          </a:prstGeom>
          <a:solidFill>
            <a:srgbClr val="FC73FF"/>
          </a:solidFill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buNone/>
            </a:pPr>
            <a:r>
              <a:rPr lang="ru" sz="3000" b="1">
                <a:latin typeface="Georgia"/>
                <a:ea typeface="Georgia"/>
                <a:cs typeface="Georgia"/>
                <a:sym typeface="Georgia"/>
              </a:rPr>
              <a:t>Дымкоскую игрушку лепят из глины, </a:t>
            </a:r>
          </a:p>
          <a:p>
            <a:pPr lvl="0" algn="ctr" rtl="0">
              <a:buNone/>
            </a:pPr>
            <a:r>
              <a:rPr lang="ru" sz="3000" b="1">
                <a:latin typeface="Georgia"/>
                <a:ea typeface="Georgia"/>
                <a:cs typeface="Georgia"/>
                <a:sym typeface="Georgia"/>
              </a:rPr>
              <a:t>обжигают ее в печи при высокой температуре, покрывают белилами, </a:t>
            </a:r>
          </a:p>
          <a:p>
            <a:pPr algn="ctr">
              <a:buNone/>
            </a:pPr>
            <a:r>
              <a:rPr lang="ru" sz="3000" b="1">
                <a:latin typeface="Georgia"/>
                <a:ea typeface="Georgia"/>
                <a:cs typeface="Georgia"/>
                <a:sym typeface="Georgia"/>
              </a:rPr>
              <a:t>а затем расписывают яркими красками.</a:t>
            </a:r>
          </a:p>
        </p:txBody>
      </p:sp>
      <p:sp>
        <p:nvSpPr>
          <p:cNvPr id="43" name="Shape 43"/>
          <p:cNvSpPr/>
          <p:nvPr/>
        </p:nvSpPr>
        <p:spPr>
          <a:xfrm>
            <a:off x="2700187" y="2437672"/>
            <a:ext cx="3743624" cy="427650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44" name="Shape 44"/>
          <p:cNvSpPr/>
          <p:nvPr/>
        </p:nvSpPr>
        <p:spPr>
          <a:xfrm>
            <a:off x="120724" y="2343283"/>
            <a:ext cx="2711100" cy="4465287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</p:sp>
      <p:sp>
        <p:nvSpPr>
          <p:cNvPr id="45" name="Shape 45"/>
          <p:cNvSpPr/>
          <p:nvPr/>
        </p:nvSpPr>
        <p:spPr>
          <a:xfrm>
            <a:off x="6868300" y="3345839"/>
            <a:ext cx="1906485" cy="3049834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/>
        </p:nvSpPr>
        <p:spPr>
          <a:xfrm>
            <a:off x="0" y="79600"/>
            <a:ext cx="9205799" cy="7269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ru" sz="3600">
                <a:solidFill>
                  <a:srgbClr val="FF9900"/>
                </a:solidFill>
                <a:latin typeface="Impact"/>
                <a:ea typeface="Impact"/>
                <a:cs typeface="Impact"/>
                <a:sym typeface="Impact"/>
              </a:rPr>
              <a:t>ЭЛЕМЕНТЫ РОСПИСИ </a:t>
            </a:r>
          </a:p>
          <a:p>
            <a:pPr algn="ctr">
              <a:buNone/>
            </a:pPr>
            <a:r>
              <a:rPr lang="ru" sz="3600">
                <a:solidFill>
                  <a:srgbClr val="FF9900"/>
                </a:solidFill>
                <a:latin typeface="Impact"/>
                <a:ea typeface="Impact"/>
                <a:cs typeface="Impact"/>
                <a:sym typeface="Impact"/>
              </a:rPr>
              <a:t>ДЫМКОВСКОЙ ИГРУШКИ</a:t>
            </a:r>
          </a:p>
        </p:txBody>
      </p:sp>
      <p:sp>
        <p:nvSpPr>
          <p:cNvPr id="51" name="Shape 51"/>
          <p:cNvSpPr/>
          <p:nvPr/>
        </p:nvSpPr>
        <p:spPr>
          <a:xfrm>
            <a:off x="1021413" y="1301559"/>
            <a:ext cx="7162972" cy="467098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52" name="Shape 52"/>
          <p:cNvSpPr txBox="1"/>
          <p:nvPr/>
        </p:nvSpPr>
        <p:spPr>
          <a:xfrm>
            <a:off x="-23950" y="1637000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b="1" dirty="0">
                <a:latin typeface="Georgia"/>
                <a:ea typeface="Georgia"/>
                <a:cs typeface="Georgia"/>
                <a:sym typeface="Georgia"/>
              </a:rPr>
              <a:t>Точки</a:t>
            </a:r>
          </a:p>
        </p:txBody>
      </p:sp>
      <p:sp>
        <p:nvSpPr>
          <p:cNvPr id="53" name="Shape 53"/>
          <p:cNvSpPr txBox="1"/>
          <p:nvPr/>
        </p:nvSpPr>
        <p:spPr>
          <a:xfrm>
            <a:off x="3488050" y="2530025"/>
            <a:ext cx="16772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ru" sz="2400" b="1">
                <a:latin typeface="Georgia"/>
                <a:ea typeface="Georgia"/>
                <a:cs typeface="Georgia"/>
                <a:sym typeface="Georgia"/>
              </a:rPr>
              <a:t>Круги</a:t>
            </a:r>
          </a:p>
        </p:txBody>
      </p:sp>
      <p:sp>
        <p:nvSpPr>
          <p:cNvPr id="54" name="Shape 54"/>
          <p:cNvSpPr txBox="1"/>
          <p:nvPr/>
        </p:nvSpPr>
        <p:spPr>
          <a:xfrm>
            <a:off x="7621700" y="1558250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ru" sz="1800" b="1" dirty="0">
                <a:latin typeface="Georgia"/>
                <a:ea typeface="Georgia"/>
                <a:cs typeface="Georgia"/>
                <a:sym typeface="Georgia"/>
              </a:rPr>
              <a:t>Волнистые </a:t>
            </a:r>
          </a:p>
          <a:p>
            <a:pPr>
              <a:buNone/>
            </a:pPr>
            <a:r>
              <a:rPr lang="ru" sz="1800" b="1" dirty="0">
                <a:latin typeface="Georgia"/>
                <a:ea typeface="Georgia"/>
                <a:cs typeface="Georgia"/>
                <a:sym typeface="Georgia"/>
              </a:rPr>
              <a:t>линие</a:t>
            </a:r>
          </a:p>
        </p:txBody>
      </p:sp>
      <p:sp>
        <p:nvSpPr>
          <p:cNvPr id="55" name="Shape 55"/>
          <p:cNvSpPr txBox="1"/>
          <p:nvPr/>
        </p:nvSpPr>
        <p:spPr>
          <a:xfrm>
            <a:off x="7697900" y="3408450"/>
            <a:ext cx="36576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b="1" dirty="0">
                <a:latin typeface="Georgia"/>
                <a:ea typeface="Georgia"/>
                <a:cs typeface="Georgia"/>
                <a:sym typeface="Georgia"/>
              </a:rPr>
              <a:t>Листья</a:t>
            </a:r>
          </a:p>
        </p:txBody>
      </p:sp>
      <p:sp>
        <p:nvSpPr>
          <p:cNvPr id="56" name="Shape 56"/>
          <p:cNvSpPr txBox="1"/>
          <p:nvPr/>
        </p:nvSpPr>
        <p:spPr>
          <a:xfrm>
            <a:off x="7741578" y="5211575"/>
            <a:ext cx="1554000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b="1">
                <a:latin typeface="Georgia"/>
                <a:ea typeface="Georgia"/>
                <a:cs typeface="Georgia"/>
                <a:sym typeface="Georgia"/>
              </a:rPr>
              <a:t>Кольца</a:t>
            </a:r>
          </a:p>
        </p:txBody>
      </p:sp>
      <p:sp>
        <p:nvSpPr>
          <p:cNvPr id="57" name="Shape 57"/>
          <p:cNvSpPr txBox="1"/>
          <p:nvPr/>
        </p:nvSpPr>
        <p:spPr>
          <a:xfrm>
            <a:off x="3488050" y="4225225"/>
            <a:ext cx="1677299" cy="457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b="1">
                <a:latin typeface="Georgia"/>
                <a:ea typeface="Georgia"/>
                <a:cs typeface="Georgia"/>
                <a:sym typeface="Georgia"/>
              </a:rPr>
              <a:t>Спирали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/>
        </p:nvSpPr>
        <p:spPr>
          <a:xfrm>
            <a:off x="0" y="79600"/>
            <a:ext cx="9205799" cy="7269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buNone/>
            </a:pPr>
            <a:r>
              <a:rPr lang="ru" sz="3600">
                <a:solidFill>
                  <a:srgbClr val="FF9900"/>
                </a:solidFill>
                <a:latin typeface="Impact"/>
                <a:ea typeface="Impact"/>
                <a:cs typeface="Impact"/>
                <a:sym typeface="Impact"/>
              </a:rPr>
              <a:t>ЭЛЕМЕНТЫ РОСПИСИ </a:t>
            </a:r>
          </a:p>
          <a:p>
            <a:pPr lvl="0" algn="ctr" rtl="0">
              <a:buNone/>
            </a:pPr>
            <a:r>
              <a:rPr lang="ru" sz="3600">
                <a:solidFill>
                  <a:srgbClr val="FF9900"/>
                </a:solidFill>
                <a:latin typeface="Impact"/>
                <a:ea typeface="Impact"/>
                <a:cs typeface="Impact"/>
                <a:sym typeface="Impact"/>
              </a:rPr>
              <a:t>ДЫМКОВСКОЙ ИГРУШКИ</a:t>
            </a:r>
          </a:p>
        </p:txBody>
      </p:sp>
      <p:sp>
        <p:nvSpPr>
          <p:cNvPr id="63" name="Shape 63"/>
          <p:cNvSpPr/>
          <p:nvPr/>
        </p:nvSpPr>
        <p:spPr>
          <a:xfrm>
            <a:off x="1155622" y="1408025"/>
            <a:ext cx="6832754" cy="512709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81</Words>
  <Application>Microsoft Office PowerPoint</Application>
  <PresentationFormat>Экран (4:3)</PresentationFormat>
  <Paragraphs>33</Paragraphs>
  <Slides>17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/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modified xsi:type="dcterms:W3CDTF">2024-11-12T05:20:02Z</dcterms:modified>
</cp:coreProperties>
</file>