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1911" y="980728"/>
            <a:ext cx="458516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Детям 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 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экологии</a:t>
            </a:r>
            <a:endParaRPr lang="ru-RU" sz="7200" b="1" cap="all" dirty="0">
              <a:ln w="9000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777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67" y="1196752"/>
            <a:ext cx="4392488" cy="513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476672"/>
            <a:ext cx="385182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случилось?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Почему наша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планета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Земля плачет?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66294" y="596587"/>
            <a:ext cx="438331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Планета задыхается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загрязненного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воздуха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87248" y="1196752"/>
            <a:ext cx="37966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мусора на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ее поверхности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755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035" y="1916832"/>
            <a:ext cx="5700619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402" y="2233454"/>
            <a:ext cx="419486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Экология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 это наука,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которая изучает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законы природы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577" y="476672"/>
            <a:ext cx="43833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эти проблемы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помогает решить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наука экология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233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306" y="1196752"/>
            <a:ext cx="6664677" cy="539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6421"/>
            <a:ext cx="51264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чего происходит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загрязнение воздуха?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8873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40726" y="188640"/>
            <a:ext cx="62625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помочь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очистить воздух?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26" y="1949893"/>
            <a:ext cx="4269854" cy="450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26" y="1979593"/>
            <a:ext cx="4248472" cy="450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48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247" y="1844824"/>
            <a:ext cx="5544799" cy="460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522" y="260648"/>
            <a:ext cx="58134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чего происходит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загрязнение почвы?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9165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322" y="367754"/>
            <a:ext cx="6618312" cy="613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8520" y="1772816"/>
            <a:ext cx="278422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Помочь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очистить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почву?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b="5006"/>
          <a:stretch/>
        </p:blipFill>
        <p:spPr bwMode="auto">
          <a:xfrm>
            <a:off x="2420322" y="367754"/>
            <a:ext cx="6669779" cy="613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661" y="1988840"/>
            <a:ext cx="6912000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3093" y="598596"/>
            <a:ext cx="7078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Сохраним  природу!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55" y="1493294"/>
            <a:ext cx="5180806" cy="5163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720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>
        <p:push dir="u"/>
      </p:transition>
    </mc:Choice>
    <mc:Fallback>
      <p:transition spd="slow" advClick="0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68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2022-03-21T17:33:30Z</dcterms:created>
  <dcterms:modified xsi:type="dcterms:W3CDTF">2022-03-21T18:59:16Z</dcterms:modified>
</cp:coreProperties>
</file>