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4"/>
  </p:sldMasterIdLst>
  <p:notesMasterIdLst>
    <p:notesMasterId r:id="rId23"/>
  </p:notesMasterIdLst>
  <p:handoutMasterIdLst>
    <p:handoutMasterId r:id="rId24"/>
  </p:handoutMasterIdLst>
  <p:sldIdLst>
    <p:sldId id="257" r:id="rId5"/>
    <p:sldId id="258" r:id="rId6"/>
    <p:sldId id="259" r:id="rId7"/>
    <p:sldId id="260" r:id="rId8"/>
    <p:sldId id="261" r:id="rId9"/>
    <p:sldId id="264" r:id="rId10"/>
    <p:sldId id="279" r:id="rId11"/>
    <p:sldId id="280" r:id="rId12"/>
    <p:sldId id="268" r:id="rId13"/>
    <p:sldId id="276" r:id="rId14"/>
    <p:sldId id="274" r:id="rId15"/>
    <p:sldId id="269" r:id="rId16"/>
    <p:sldId id="270" r:id="rId17"/>
    <p:sldId id="271" r:id="rId18"/>
    <p:sldId id="272" r:id="rId19"/>
    <p:sldId id="273" r:id="rId20"/>
    <p:sldId id="277" r:id="rId21"/>
    <p:sldId id="267" r:id="rId22"/>
  </p:sldIdLst>
  <p:sldSz cx="12192000" cy="6858000"/>
  <p:notesSz cx="6858000" cy="9144000"/>
  <p:custShowLst>
    <p:custShow name="Произвольный показ 1" id="0">
      <p:sldLst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5"/>
        <p:sld r:id="rId16"/>
        <p:sld r:id="rId17"/>
        <p:sld r:id="rId19"/>
        <p:sld r:id="rId20"/>
        <p:sld r:id="rId21"/>
        <p:sld r:id="rId22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Автор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2D0D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83" d="100"/>
          <a:sy n="83" d="100"/>
        </p:scale>
        <p:origin x="2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9" d="100"/>
          <a:sy n="89" d="100"/>
        </p:scale>
        <p:origin x="3798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0CB4E0E-9FE4-4019-B4B6-373EA98D949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38D51D-FB8D-4D5F-A0D4-4B8F931D7748}">
      <dgm:prSet phldrT="[Текст]" custT="1"/>
      <dgm:spPr>
        <a:noFill/>
        <a:ln>
          <a:noFill/>
        </a:ln>
      </dgm:spPr>
      <dgm:t>
        <a:bodyPr/>
        <a:lstStyle/>
        <a:p>
          <a:r>
            <a:rPr lang="ru-RU" sz="16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Государственное бюджетное общеобразовательное учреждение города Москвы «Школа 1285» структурное подразделение «Золотая рыбка»</a:t>
          </a:r>
        </a:p>
      </dgm:t>
    </dgm:pt>
    <dgm:pt modelId="{E3236E53-404E-41DF-BA9D-464C37EF6F54}" type="parTrans" cxnId="{038F76BF-CD96-47C9-87BE-FDE4F0FFFD71}">
      <dgm:prSet/>
      <dgm:spPr/>
      <dgm:t>
        <a:bodyPr/>
        <a:lstStyle/>
        <a:p>
          <a:endParaRPr lang="ru-RU" sz="3600"/>
        </a:p>
      </dgm:t>
    </dgm:pt>
    <dgm:pt modelId="{63F11076-3DA0-4C0D-AECE-77C1B4CC7EB9}" type="sibTrans" cxnId="{038F76BF-CD96-47C9-87BE-FDE4F0FFFD71}">
      <dgm:prSet/>
      <dgm:spPr/>
      <dgm:t>
        <a:bodyPr/>
        <a:lstStyle/>
        <a:p>
          <a:endParaRPr lang="ru-RU" sz="3600"/>
        </a:p>
      </dgm:t>
    </dgm:pt>
    <dgm:pt modelId="{3CFE9CB3-DFAA-4C1E-8E52-1EDEFF9CF60F}">
      <dgm:prSet custT="1"/>
      <dgm:spPr>
        <a:noFill/>
        <a:ln>
          <a:noFill/>
        </a:ln>
      </dgm:spPr>
      <dgm:t>
        <a:bodyPr/>
        <a:lstStyle/>
        <a:p>
          <a:r>
            <a:rPr lang="ru-RU" sz="28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Мастер-класс</a:t>
          </a:r>
          <a:br>
            <a:rPr lang="ru-RU" sz="28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</a:br>
          <a:r>
            <a:rPr lang="ru-RU" sz="28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по изготовлению</a:t>
          </a:r>
          <a:br>
            <a:rPr lang="ru-RU" sz="28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</a:br>
          <a:r>
            <a:rPr lang="ru-RU" sz="28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ЛЭПБУКА</a:t>
          </a:r>
          <a:br>
            <a:rPr lang="ru-RU" sz="28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</a:br>
          <a:r>
            <a:rPr lang="ru-RU" sz="28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и работе с ним.</a:t>
          </a:r>
          <a:br>
            <a:rPr lang="ru-RU" sz="28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</a:br>
          <a:endParaRPr lang="ru-RU" sz="2800" b="1" i="1" dirty="0">
            <a:solidFill>
              <a:srgbClr val="002060"/>
            </a:solidFill>
            <a:effectLst/>
            <a:latin typeface="Times New Roman" panose="02020603050405020304" pitchFamily="18" charset="0"/>
          </a:endParaRPr>
        </a:p>
      </dgm:t>
    </dgm:pt>
    <dgm:pt modelId="{A8AF0A86-1ACA-4470-B1A1-4F14E5096D3D}" type="parTrans" cxnId="{B84A73C5-03D0-4892-9BC6-926DE53B5A5F}">
      <dgm:prSet/>
      <dgm:spPr/>
      <dgm:t>
        <a:bodyPr/>
        <a:lstStyle/>
        <a:p>
          <a:endParaRPr lang="ru-RU" sz="3600"/>
        </a:p>
      </dgm:t>
    </dgm:pt>
    <dgm:pt modelId="{1286C82C-4361-4620-8718-B0014923C819}" type="sibTrans" cxnId="{B84A73C5-03D0-4892-9BC6-926DE53B5A5F}">
      <dgm:prSet/>
      <dgm:spPr/>
      <dgm:t>
        <a:bodyPr/>
        <a:lstStyle/>
        <a:p>
          <a:endParaRPr lang="ru-RU" sz="3600"/>
        </a:p>
      </dgm:t>
    </dgm:pt>
    <dgm:pt modelId="{3340DF99-B17F-4D5D-AB1A-81516C5F460E}">
      <dgm:prSet custT="1"/>
      <dgm:spPr>
        <a:noFill/>
        <a:ln>
          <a:noFill/>
        </a:ln>
      </dgm:spPr>
      <dgm:t>
        <a:bodyPr/>
        <a:lstStyle/>
        <a:p>
          <a:r>
            <a:rPr lang="ru-RU" sz="12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Подготовила:</a:t>
          </a:r>
          <a:br>
            <a:rPr lang="ru-RU" sz="12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</a:br>
          <a:r>
            <a:rPr lang="ru-RU" sz="12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Воспитатель ГБОУ школа 1285 города Москвы с/п «Золотая рыбка» </a:t>
          </a:r>
        </a:p>
        <a:p>
          <a:r>
            <a:rPr lang="ru-RU" sz="12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Ярославцева Э.Н.</a:t>
          </a:r>
        </a:p>
      </dgm:t>
    </dgm:pt>
    <dgm:pt modelId="{51005614-AD8C-4264-A064-9B062E035B74}" type="parTrans" cxnId="{AFCD5937-BA9C-453E-981B-EF100224F3F2}">
      <dgm:prSet/>
      <dgm:spPr/>
      <dgm:t>
        <a:bodyPr/>
        <a:lstStyle/>
        <a:p>
          <a:endParaRPr lang="ru-RU" sz="3600"/>
        </a:p>
      </dgm:t>
    </dgm:pt>
    <dgm:pt modelId="{FCF327DF-B118-4383-B42D-FA28FE59B12D}" type="sibTrans" cxnId="{AFCD5937-BA9C-453E-981B-EF100224F3F2}">
      <dgm:prSet/>
      <dgm:spPr/>
      <dgm:t>
        <a:bodyPr/>
        <a:lstStyle/>
        <a:p>
          <a:endParaRPr lang="ru-RU" sz="3600"/>
        </a:p>
      </dgm:t>
    </dgm:pt>
    <dgm:pt modelId="{04CAA2FE-0BBA-4986-9984-E72677FB7838}" type="pres">
      <dgm:prSet presAssocID="{90CB4E0E-9FE4-4019-B4B6-373EA98D949D}" presName="diagram" presStyleCnt="0">
        <dgm:presLayoutVars>
          <dgm:dir/>
          <dgm:resizeHandles val="exact"/>
        </dgm:presLayoutVars>
      </dgm:prSet>
      <dgm:spPr/>
    </dgm:pt>
    <dgm:pt modelId="{1279568E-79DD-4FF2-AC8D-A8CD40C7A2FF}" type="pres">
      <dgm:prSet presAssocID="{7B38D51D-FB8D-4D5F-A0D4-4B8F931D7748}" presName="node" presStyleLbl="node1" presStyleIdx="0" presStyleCnt="3" custScaleY="29832" custLinFactNeighborX="-668" custLinFactNeighborY="777">
        <dgm:presLayoutVars>
          <dgm:bulletEnabled val="1"/>
        </dgm:presLayoutVars>
      </dgm:prSet>
      <dgm:spPr/>
    </dgm:pt>
    <dgm:pt modelId="{0F0BCB6D-BC97-45E4-85F8-CB198977EFE2}" type="pres">
      <dgm:prSet presAssocID="{63F11076-3DA0-4C0D-AECE-77C1B4CC7EB9}" presName="sibTrans" presStyleCnt="0"/>
      <dgm:spPr/>
    </dgm:pt>
    <dgm:pt modelId="{DE43F7B7-12D1-4A6E-B2C7-008276E3E753}" type="pres">
      <dgm:prSet presAssocID="{3CFE9CB3-DFAA-4C1E-8E52-1EDEFF9CF60F}" presName="node" presStyleLbl="node1" presStyleIdx="1" presStyleCnt="3" custLinFactNeighborX="-497" custLinFactNeighborY="5374">
        <dgm:presLayoutVars>
          <dgm:bulletEnabled val="1"/>
        </dgm:presLayoutVars>
      </dgm:prSet>
      <dgm:spPr/>
    </dgm:pt>
    <dgm:pt modelId="{7484FA87-7E3B-4A6D-9BCD-822036E3EFD9}" type="pres">
      <dgm:prSet presAssocID="{1286C82C-4361-4620-8718-B0014923C819}" presName="sibTrans" presStyleCnt="0"/>
      <dgm:spPr/>
    </dgm:pt>
    <dgm:pt modelId="{6033B4B6-9AFF-4FA8-8FA0-423729B1DE68}" type="pres">
      <dgm:prSet presAssocID="{3340DF99-B17F-4D5D-AB1A-81516C5F460E}" presName="node" presStyleLbl="node1" presStyleIdx="2" presStyleCnt="3" custScaleX="132587" custScaleY="21848">
        <dgm:presLayoutVars>
          <dgm:bulletEnabled val="1"/>
        </dgm:presLayoutVars>
      </dgm:prSet>
      <dgm:spPr/>
    </dgm:pt>
  </dgm:ptLst>
  <dgm:cxnLst>
    <dgm:cxn modelId="{5959AA22-0942-46E3-84C4-D3D929770964}" type="presOf" srcId="{90CB4E0E-9FE4-4019-B4B6-373EA98D949D}" destId="{04CAA2FE-0BBA-4986-9984-E72677FB7838}" srcOrd="0" destOrd="0" presId="urn:microsoft.com/office/officeart/2005/8/layout/default"/>
    <dgm:cxn modelId="{AFCD5937-BA9C-453E-981B-EF100224F3F2}" srcId="{90CB4E0E-9FE4-4019-B4B6-373EA98D949D}" destId="{3340DF99-B17F-4D5D-AB1A-81516C5F460E}" srcOrd="2" destOrd="0" parTransId="{51005614-AD8C-4264-A064-9B062E035B74}" sibTransId="{FCF327DF-B118-4383-B42D-FA28FE59B12D}"/>
    <dgm:cxn modelId="{038F76BF-CD96-47C9-87BE-FDE4F0FFFD71}" srcId="{90CB4E0E-9FE4-4019-B4B6-373EA98D949D}" destId="{7B38D51D-FB8D-4D5F-A0D4-4B8F931D7748}" srcOrd="0" destOrd="0" parTransId="{E3236E53-404E-41DF-BA9D-464C37EF6F54}" sibTransId="{63F11076-3DA0-4C0D-AECE-77C1B4CC7EB9}"/>
    <dgm:cxn modelId="{B84A73C5-03D0-4892-9BC6-926DE53B5A5F}" srcId="{90CB4E0E-9FE4-4019-B4B6-373EA98D949D}" destId="{3CFE9CB3-DFAA-4C1E-8E52-1EDEFF9CF60F}" srcOrd="1" destOrd="0" parTransId="{A8AF0A86-1ACA-4470-B1A1-4F14E5096D3D}" sibTransId="{1286C82C-4361-4620-8718-B0014923C819}"/>
    <dgm:cxn modelId="{829378D2-D56B-4C2D-A4BF-0A1AAB411B1E}" type="presOf" srcId="{3340DF99-B17F-4D5D-AB1A-81516C5F460E}" destId="{6033B4B6-9AFF-4FA8-8FA0-423729B1DE68}" srcOrd="0" destOrd="0" presId="urn:microsoft.com/office/officeart/2005/8/layout/default"/>
    <dgm:cxn modelId="{5DFB49E4-B50B-48BE-B84C-B43E34A2D826}" type="presOf" srcId="{3CFE9CB3-DFAA-4C1E-8E52-1EDEFF9CF60F}" destId="{DE43F7B7-12D1-4A6E-B2C7-008276E3E753}" srcOrd="0" destOrd="0" presId="urn:microsoft.com/office/officeart/2005/8/layout/default"/>
    <dgm:cxn modelId="{6CC16EF0-B9E2-4DE1-B8FF-94510F6825FB}" type="presOf" srcId="{7B38D51D-FB8D-4D5F-A0D4-4B8F931D7748}" destId="{1279568E-79DD-4FF2-AC8D-A8CD40C7A2FF}" srcOrd="0" destOrd="0" presId="urn:microsoft.com/office/officeart/2005/8/layout/default"/>
    <dgm:cxn modelId="{FF304EFD-82A0-4505-939A-4E14B90FE8BA}" type="presParOf" srcId="{04CAA2FE-0BBA-4986-9984-E72677FB7838}" destId="{1279568E-79DD-4FF2-AC8D-A8CD40C7A2FF}" srcOrd="0" destOrd="0" presId="urn:microsoft.com/office/officeart/2005/8/layout/default"/>
    <dgm:cxn modelId="{EE5F19F1-9EC3-482D-8FD8-2B690AEA5C45}" type="presParOf" srcId="{04CAA2FE-0BBA-4986-9984-E72677FB7838}" destId="{0F0BCB6D-BC97-45E4-85F8-CB198977EFE2}" srcOrd="1" destOrd="0" presId="urn:microsoft.com/office/officeart/2005/8/layout/default"/>
    <dgm:cxn modelId="{0B1E80D6-68BB-4EDD-85F3-A2F9ACF2E087}" type="presParOf" srcId="{04CAA2FE-0BBA-4986-9984-E72677FB7838}" destId="{DE43F7B7-12D1-4A6E-B2C7-008276E3E753}" srcOrd="2" destOrd="0" presId="urn:microsoft.com/office/officeart/2005/8/layout/default"/>
    <dgm:cxn modelId="{EFB6E11A-EDBD-48BA-AE8F-C3E42DFBB4C4}" type="presParOf" srcId="{04CAA2FE-0BBA-4986-9984-E72677FB7838}" destId="{7484FA87-7E3B-4A6D-9BCD-822036E3EFD9}" srcOrd="3" destOrd="0" presId="urn:microsoft.com/office/officeart/2005/8/layout/default"/>
    <dgm:cxn modelId="{8BAB8F7E-9081-45A9-994A-23FE6A8E0EE5}" type="presParOf" srcId="{04CAA2FE-0BBA-4986-9984-E72677FB7838}" destId="{6033B4B6-9AFF-4FA8-8FA0-423729B1DE6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309BBF5-B2C0-43A7-8E6E-8882E72DC0C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4E83496-7764-485A-8B0B-26431D8A59A0}">
      <dgm:prSet/>
      <dgm:spPr>
        <a:noFill/>
        <a:ln>
          <a:noFill/>
        </a:ln>
      </dgm:spPr>
      <dgm:t>
        <a:bodyPr/>
        <a:lstStyle/>
        <a:p>
          <a:pPr algn="ctr"/>
          <a:r>
            <a: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Наши </a:t>
          </a:r>
          <a:r>
            <a:rPr lang="ru-RU" b="1" i="1" dirty="0" err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лэпбуки</a:t>
          </a:r>
          <a:r>
            <a: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 занятия с детьми.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98AE24-C18F-40BA-9375-808BA6BDB718}" type="parTrans" cxnId="{BBBE4674-E61D-4CC6-967B-7DEAF8ABCC1F}">
      <dgm:prSet/>
      <dgm:spPr/>
      <dgm:t>
        <a:bodyPr/>
        <a:lstStyle/>
        <a:p>
          <a:endParaRPr lang="ru-RU"/>
        </a:p>
      </dgm:t>
    </dgm:pt>
    <dgm:pt modelId="{6EFDEF18-2E1F-4D19-AA55-1E823529EB9B}" type="sibTrans" cxnId="{BBBE4674-E61D-4CC6-967B-7DEAF8ABCC1F}">
      <dgm:prSet/>
      <dgm:spPr/>
      <dgm:t>
        <a:bodyPr/>
        <a:lstStyle/>
        <a:p>
          <a:endParaRPr lang="ru-RU"/>
        </a:p>
      </dgm:t>
    </dgm:pt>
    <dgm:pt modelId="{8A2A6A97-0EAC-434C-9190-B45CDB4EEEF8}" type="pres">
      <dgm:prSet presAssocID="{9309BBF5-B2C0-43A7-8E6E-8882E72DC0CB}" presName="linear" presStyleCnt="0">
        <dgm:presLayoutVars>
          <dgm:animLvl val="lvl"/>
          <dgm:resizeHandles val="exact"/>
        </dgm:presLayoutVars>
      </dgm:prSet>
      <dgm:spPr/>
    </dgm:pt>
    <dgm:pt modelId="{A703D28A-21B2-4235-9046-8CDD9E16C9D8}" type="pres">
      <dgm:prSet presAssocID="{34E83496-7764-485A-8B0B-26431D8A59A0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8B33CE14-F2B9-467B-A529-7D5868BC0460}" type="presOf" srcId="{9309BBF5-B2C0-43A7-8E6E-8882E72DC0CB}" destId="{8A2A6A97-0EAC-434C-9190-B45CDB4EEEF8}" srcOrd="0" destOrd="0" presId="urn:microsoft.com/office/officeart/2005/8/layout/vList2"/>
    <dgm:cxn modelId="{E74A4443-9FCC-4DCF-B2FA-1349D262B78F}" type="presOf" srcId="{34E83496-7764-485A-8B0B-26431D8A59A0}" destId="{A703D28A-21B2-4235-9046-8CDD9E16C9D8}" srcOrd="0" destOrd="0" presId="urn:microsoft.com/office/officeart/2005/8/layout/vList2"/>
    <dgm:cxn modelId="{BBBE4674-E61D-4CC6-967B-7DEAF8ABCC1F}" srcId="{9309BBF5-B2C0-43A7-8E6E-8882E72DC0CB}" destId="{34E83496-7764-485A-8B0B-26431D8A59A0}" srcOrd="0" destOrd="0" parTransId="{FE98AE24-C18F-40BA-9375-808BA6BDB718}" sibTransId="{6EFDEF18-2E1F-4D19-AA55-1E823529EB9B}"/>
    <dgm:cxn modelId="{44FE7E5C-D00A-400A-A9D7-E88ED65FE8DC}" type="presParOf" srcId="{8A2A6A97-0EAC-434C-9190-B45CDB4EEEF8}" destId="{A703D28A-21B2-4235-9046-8CDD9E16C9D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35BB5F2-9B0E-4438-943B-93BD2676301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EA2F03-1CF9-4A50-A28D-61A96BA22BFD}">
      <dgm:prSet custT="1"/>
      <dgm:spPr>
        <a:noFill/>
        <a:ln>
          <a:noFill/>
        </a:ln>
      </dgm:spPr>
      <dgm:t>
        <a:bodyPr/>
        <a:lstStyle/>
        <a:p>
          <a:pPr algn="ctr"/>
          <a:r>
            <a:rPr lang="ru-RU" sz="4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СПАСИБО ЗА ВНИМАНИЕ !!!</a:t>
          </a:r>
          <a:endParaRPr lang="ru-RU" sz="4000" dirty="0"/>
        </a:p>
      </dgm:t>
    </dgm:pt>
    <dgm:pt modelId="{6D26A9ED-6C1C-42F4-9036-486EDF7A1FA4}" type="parTrans" cxnId="{C401F452-B0A2-40AE-A978-FC4AAC8DCCA1}">
      <dgm:prSet/>
      <dgm:spPr/>
      <dgm:t>
        <a:bodyPr/>
        <a:lstStyle/>
        <a:p>
          <a:endParaRPr lang="ru-RU"/>
        </a:p>
      </dgm:t>
    </dgm:pt>
    <dgm:pt modelId="{DFC5ACB1-05CE-40F5-8CBC-9F35A0CB815D}" type="sibTrans" cxnId="{C401F452-B0A2-40AE-A978-FC4AAC8DCCA1}">
      <dgm:prSet/>
      <dgm:spPr/>
      <dgm:t>
        <a:bodyPr/>
        <a:lstStyle/>
        <a:p>
          <a:endParaRPr lang="ru-RU"/>
        </a:p>
      </dgm:t>
    </dgm:pt>
    <dgm:pt modelId="{13553355-6EC8-4832-90E4-FF76DCDEA17B}" type="pres">
      <dgm:prSet presAssocID="{A35BB5F2-9B0E-4438-943B-93BD26763018}" presName="linear" presStyleCnt="0">
        <dgm:presLayoutVars>
          <dgm:animLvl val="lvl"/>
          <dgm:resizeHandles val="exact"/>
        </dgm:presLayoutVars>
      </dgm:prSet>
      <dgm:spPr/>
    </dgm:pt>
    <dgm:pt modelId="{8C89A144-FD1C-4677-BF91-BE18B3DEC665}" type="pres">
      <dgm:prSet presAssocID="{ABEA2F03-1CF9-4A50-A28D-61A96BA22BFD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C401F452-B0A2-40AE-A978-FC4AAC8DCCA1}" srcId="{A35BB5F2-9B0E-4438-943B-93BD26763018}" destId="{ABEA2F03-1CF9-4A50-A28D-61A96BA22BFD}" srcOrd="0" destOrd="0" parTransId="{6D26A9ED-6C1C-42F4-9036-486EDF7A1FA4}" sibTransId="{DFC5ACB1-05CE-40F5-8CBC-9F35A0CB815D}"/>
    <dgm:cxn modelId="{18B040C1-CADE-411D-9B4B-1A359C6D1FC4}" type="presOf" srcId="{ABEA2F03-1CF9-4A50-A28D-61A96BA22BFD}" destId="{8C89A144-FD1C-4677-BF91-BE18B3DEC665}" srcOrd="0" destOrd="0" presId="urn:microsoft.com/office/officeart/2005/8/layout/vList2"/>
    <dgm:cxn modelId="{E87C40E3-FE1D-4055-87A4-0766EBC4EC70}" type="presOf" srcId="{A35BB5F2-9B0E-4438-943B-93BD26763018}" destId="{13553355-6EC8-4832-90E4-FF76DCDEA17B}" srcOrd="0" destOrd="0" presId="urn:microsoft.com/office/officeart/2005/8/layout/vList2"/>
    <dgm:cxn modelId="{B159390B-3E28-49D9-AB2D-F0352597F53E}" type="presParOf" srcId="{13553355-6EC8-4832-90E4-FF76DCDEA17B}" destId="{8C89A144-FD1C-4677-BF91-BE18B3DEC66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D46B59-DDAF-4A72-BBF4-DB9BB06F125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183274-A580-4564-9F1A-72711EC89AEF}">
      <dgm:prSet phldrT="[Текст]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 (</a:t>
          </a:r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lapbook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) - в дословном переводе с английского значит «наколенная книга» (</a:t>
          </a:r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lap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- колени, </a:t>
          </a:r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book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- книга). Это такая небольшая самодельная папка, которую ребёнок может удобно разложить у себя на коленях и за один раз просмотреть всё её содержимое. Но, несмотря на кажущую простоту, в ней содержатся все необходимые материалы по теме.</a:t>
          </a:r>
          <a:endParaRPr lang="ru-RU" dirty="0"/>
        </a:p>
      </dgm:t>
    </dgm:pt>
    <dgm:pt modelId="{8D3384E9-90DA-44D7-8B1F-C1719AA4F599}" type="parTrans" cxnId="{7C583914-D8B6-427A-9963-2D04062442C7}">
      <dgm:prSet/>
      <dgm:spPr/>
      <dgm:t>
        <a:bodyPr/>
        <a:lstStyle/>
        <a:p>
          <a:endParaRPr lang="ru-RU"/>
        </a:p>
      </dgm:t>
    </dgm:pt>
    <dgm:pt modelId="{133BE6E5-2876-4350-A700-E4191CB87AB0}" type="sibTrans" cxnId="{7C583914-D8B6-427A-9963-2D04062442C7}">
      <dgm:prSet/>
      <dgm:spPr/>
      <dgm:t>
        <a:bodyPr/>
        <a:lstStyle/>
        <a:p>
          <a:endParaRPr lang="ru-RU"/>
        </a:p>
      </dgm:t>
    </dgm:pt>
    <dgm:pt modelId="{373B6F1F-BBC1-4259-A348-34D4DB54DE6B}">
      <dgm:prSet phldrT="[Текст]"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Это отличный способ закрепить определенную тему со школьниками и с дошкольниками, осмыслить содержание книги, провести исследовательскую работу, в процессе которой ребенок участвует в поиске, анализе и сортировке информации.</a:t>
          </a:r>
          <a:endParaRPr lang="ru-RU" dirty="0"/>
        </a:p>
      </dgm:t>
    </dgm:pt>
    <dgm:pt modelId="{A340CFD4-F8D7-4F9D-93F8-1A1492431D8E}" type="parTrans" cxnId="{653CD2AB-80F5-45CA-A6AF-C819355B05D5}">
      <dgm:prSet/>
      <dgm:spPr/>
      <dgm:t>
        <a:bodyPr/>
        <a:lstStyle/>
        <a:p>
          <a:endParaRPr lang="ru-RU"/>
        </a:p>
      </dgm:t>
    </dgm:pt>
    <dgm:pt modelId="{6F076DB4-E96B-4333-B132-76D25A7CBEF0}" type="sibTrans" cxnId="{653CD2AB-80F5-45CA-A6AF-C819355B05D5}">
      <dgm:prSet/>
      <dgm:spPr/>
      <dgm:t>
        <a:bodyPr/>
        <a:lstStyle/>
        <a:p>
          <a:endParaRPr lang="ru-RU"/>
        </a:p>
      </dgm:t>
    </dgm:pt>
    <dgm:pt modelId="{BA001A95-7453-4DB6-9BFC-69F279D86CF9}">
      <dgm:prSet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 – сравнительно новое средство обучения. Впервые создавать </a:t>
          </a:r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лэпбуки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начали американцы. Лэпбук - это книжка-раскладушка с кармашками, дверками, окошками, вкладками и подвижными деталями, в которую помещены материалы на одну тему. </a:t>
          </a:r>
          <a:endParaRPr lang="ru-RU" dirty="0"/>
        </a:p>
      </dgm:t>
    </dgm:pt>
    <dgm:pt modelId="{8B59BEEA-ED3C-4409-B160-39962FDFEE01}" type="parTrans" cxnId="{9746790D-D3B2-4DA8-A374-D917BDEB5956}">
      <dgm:prSet/>
      <dgm:spPr/>
      <dgm:t>
        <a:bodyPr/>
        <a:lstStyle/>
        <a:p>
          <a:endParaRPr lang="ru-RU"/>
        </a:p>
      </dgm:t>
    </dgm:pt>
    <dgm:pt modelId="{EDE86006-4378-438E-AD1E-8E9D7499112D}" type="sibTrans" cxnId="{9746790D-D3B2-4DA8-A374-D917BDEB5956}">
      <dgm:prSet/>
      <dgm:spPr/>
      <dgm:t>
        <a:bodyPr/>
        <a:lstStyle/>
        <a:p>
          <a:endParaRPr lang="ru-RU"/>
        </a:p>
      </dgm:t>
    </dgm:pt>
    <dgm:pt modelId="{2297C826-D494-4B17-9154-9B59F06B9CFB}">
      <dgm:prSet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b="1" i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 обычно выглядит как интерактивная книжка, информация в которой представлена в виде открывающихся окошек, вынимающихся и разворачивающихся листочков и прочих забавных деталей. Они, с одной стороны, призваны привлечь интерес ребенка к самой папке. А с другой стороны, это прекрасный способ подать всю имеющуюся информацию в компактной форме.</a:t>
          </a:r>
          <a:endParaRPr lang="ru-RU" dirty="0"/>
        </a:p>
      </dgm:t>
    </dgm:pt>
    <dgm:pt modelId="{CCDF9A94-5D9D-4B01-89DF-8A6E361A10EA}" type="parTrans" cxnId="{B740B99E-A285-4DE6-A77F-295E6D7C5069}">
      <dgm:prSet/>
      <dgm:spPr/>
      <dgm:t>
        <a:bodyPr/>
        <a:lstStyle/>
        <a:p>
          <a:endParaRPr lang="ru-RU"/>
        </a:p>
      </dgm:t>
    </dgm:pt>
    <dgm:pt modelId="{44005118-F77D-458D-8482-A9D9C1788AED}" type="sibTrans" cxnId="{B740B99E-A285-4DE6-A77F-295E6D7C5069}">
      <dgm:prSet/>
      <dgm:spPr/>
      <dgm:t>
        <a:bodyPr/>
        <a:lstStyle/>
        <a:p>
          <a:endParaRPr lang="ru-RU"/>
        </a:p>
      </dgm:t>
    </dgm:pt>
    <dgm:pt modelId="{907AD368-B750-4B00-8F9E-A9B9C514FB83}" type="pres">
      <dgm:prSet presAssocID="{74D46B59-DDAF-4A72-BBF4-DB9BB06F1255}" presName="linear" presStyleCnt="0">
        <dgm:presLayoutVars>
          <dgm:animLvl val="lvl"/>
          <dgm:resizeHandles val="exact"/>
        </dgm:presLayoutVars>
      </dgm:prSet>
      <dgm:spPr/>
    </dgm:pt>
    <dgm:pt modelId="{AE0B9E9D-6888-418C-B1DA-60B8B513457D}" type="pres">
      <dgm:prSet presAssocID="{AB183274-A580-4564-9F1A-72711EC89AEF}" presName="parentText" presStyleLbl="node1" presStyleIdx="0" presStyleCnt="4" custScaleY="56259" custLinFactY="-8078" custLinFactNeighborY="-100000">
        <dgm:presLayoutVars>
          <dgm:chMax val="0"/>
          <dgm:bulletEnabled val="1"/>
        </dgm:presLayoutVars>
      </dgm:prSet>
      <dgm:spPr/>
    </dgm:pt>
    <dgm:pt modelId="{A7576C77-B801-49ED-B2E1-6CCAB033CD53}" type="pres">
      <dgm:prSet presAssocID="{133BE6E5-2876-4350-A700-E4191CB87AB0}" presName="spacer" presStyleCnt="0"/>
      <dgm:spPr/>
    </dgm:pt>
    <dgm:pt modelId="{1ABB0B89-7AB7-499E-B122-BF40C77C770E}" type="pres">
      <dgm:prSet presAssocID="{373B6F1F-BBC1-4259-A348-34D4DB54DE6B}" presName="parentText" presStyleLbl="node1" presStyleIdx="1" presStyleCnt="4" custScaleY="45919" custLinFactY="56493" custLinFactNeighborY="100000">
        <dgm:presLayoutVars>
          <dgm:chMax val="0"/>
          <dgm:bulletEnabled val="1"/>
        </dgm:presLayoutVars>
      </dgm:prSet>
      <dgm:spPr/>
    </dgm:pt>
    <dgm:pt modelId="{93F4E452-83C0-4C2F-9943-ED94E77F4D1C}" type="pres">
      <dgm:prSet presAssocID="{6F076DB4-E96B-4333-B132-76D25A7CBEF0}" presName="spacer" presStyleCnt="0"/>
      <dgm:spPr/>
    </dgm:pt>
    <dgm:pt modelId="{CF8DE68B-DE57-4642-9725-BF4FAF7AA816}" type="pres">
      <dgm:prSet presAssocID="{BA001A95-7453-4DB6-9BFC-69F279D86CF9}" presName="parentText" presStyleLbl="node1" presStyleIdx="2" presStyleCnt="4" custScaleY="61701" custLinFactY="-51893" custLinFactNeighborY="-100000">
        <dgm:presLayoutVars>
          <dgm:chMax val="0"/>
          <dgm:bulletEnabled val="1"/>
        </dgm:presLayoutVars>
      </dgm:prSet>
      <dgm:spPr/>
    </dgm:pt>
    <dgm:pt modelId="{B77F57D8-31EE-4C75-A7C2-C11F6ADD43D8}" type="pres">
      <dgm:prSet presAssocID="{EDE86006-4378-438E-AD1E-8E9D7499112D}" presName="spacer" presStyleCnt="0"/>
      <dgm:spPr/>
    </dgm:pt>
    <dgm:pt modelId="{34605E67-5447-49F7-891A-429692A03D59}" type="pres">
      <dgm:prSet presAssocID="{2297C826-D494-4B17-9154-9B59F06B9CFB}" presName="parentText" presStyleLbl="node1" presStyleIdx="3" presStyleCnt="4" custScaleY="59004" custLinFactY="-2179" custLinFactNeighborY="-100000">
        <dgm:presLayoutVars>
          <dgm:chMax val="0"/>
          <dgm:bulletEnabled val="1"/>
        </dgm:presLayoutVars>
      </dgm:prSet>
      <dgm:spPr/>
    </dgm:pt>
  </dgm:ptLst>
  <dgm:cxnLst>
    <dgm:cxn modelId="{B900F802-DA14-4119-B3F0-6C5FE4786030}" type="presOf" srcId="{74D46B59-DDAF-4A72-BBF4-DB9BB06F1255}" destId="{907AD368-B750-4B00-8F9E-A9B9C514FB83}" srcOrd="0" destOrd="0" presId="urn:microsoft.com/office/officeart/2005/8/layout/vList2"/>
    <dgm:cxn modelId="{9746790D-D3B2-4DA8-A374-D917BDEB5956}" srcId="{74D46B59-DDAF-4A72-BBF4-DB9BB06F1255}" destId="{BA001A95-7453-4DB6-9BFC-69F279D86CF9}" srcOrd="2" destOrd="0" parTransId="{8B59BEEA-ED3C-4409-B160-39962FDFEE01}" sibTransId="{EDE86006-4378-438E-AD1E-8E9D7499112D}"/>
    <dgm:cxn modelId="{7C583914-D8B6-427A-9963-2D04062442C7}" srcId="{74D46B59-DDAF-4A72-BBF4-DB9BB06F1255}" destId="{AB183274-A580-4564-9F1A-72711EC89AEF}" srcOrd="0" destOrd="0" parTransId="{8D3384E9-90DA-44D7-8B1F-C1719AA4F599}" sibTransId="{133BE6E5-2876-4350-A700-E4191CB87AB0}"/>
    <dgm:cxn modelId="{85946E61-9FDA-487B-98C5-F0E48E1BE626}" type="presOf" srcId="{BA001A95-7453-4DB6-9BFC-69F279D86CF9}" destId="{CF8DE68B-DE57-4642-9725-BF4FAF7AA816}" srcOrd="0" destOrd="0" presId="urn:microsoft.com/office/officeart/2005/8/layout/vList2"/>
    <dgm:cxn modelId="{2B6DB46F-293C-4268-A371-95F0A3D90898}" type="presOf" srcId="{373B6F1F-BBC1-4259-A348-34D4DB54DE6B}" destId="{1ABB0B89-7AB7-499E-B122-BF40C77C770E}" srcOrd="0" destOrd="0" presId="urn:microsoft.com/office/officeart/2005/8/layout/vList2"/>
    <dgm:cxn modelId="{6D0B188B-FCCE-486A-87D5-CED00F395C28}" type="presOf" srcId="{2297C826-D494-4B17-9154-9B59F06B9CFB}" destId="{34605E67-5447-49F7-891A-429692A03D59}" srcOrd="0" destOrd="0" presId="urn:microsoft.com/office/officeart/2005/8/layout/vList2"/>
    <dgm:cxn modelId="{B740B99E-A285-4DE6-A77F-295E6D7C5069}" srcId="{74D46B59-DDAF-4A72-BBF4-DB9BB06F1255}" destId="{2297C826-D494-4B17-9154-9B59F06B9CFB}" srcOrd="3" destOrd="0" parTransId="{CCDF9A94-5D9D-4B01-89DF-8A6E361A10EA}" sibTransId="{44005118-F77D-458D-8482-A9D9C1788AED}"/>
    <dgm:cxn modelId="{653CD2AB-80F5-45CA-A6AF-C819355B05D5}" srcId="{74D46B59-DDAF-4A72-BBF4-DB9BB06F1255}" destId="{373B6F1F-BBC1-4259-A348-34D4DB54DE6B}" srcOrd="1" destOrd="0" parTransId="{A340CFD4-F8D7-4F9D-93F8-1A1492431D8E}" sibTransId="{6F076DB4-E96B-4333-B132-76D25A7CBEF0}"/>
    <dgm:cxn modelId="{640280DC-D1E3-449A-91FC-94F0B1EB922F}" type="presOf" srcId="{AB183274-A580-4564-9F1A-72711EC89AEF}" destId="{AE0B9E9D-6888-418C-B1DA-60B8B513457D}" srcOrd="0" destOrd="0" presId="urn:microsoft.com/office/officeart/2005/8/layout/vList2"/>
    <dgm:cxn modelId="{3BBAECEE-2F3B-4CFC-B68B-84471257C449}" type="presParOf" srcId="{907AD368-B750-4B00-8F9E-A9B9C514FB83}" destId="{AE0B9E9D-6888-418C-B1DA-60B8B513457D}" srcOrd="0" destOrd="0" presId="urn:microsoft.com/office/officeart/2005/8/layout/vList2"/>
    <dgm:cxn modelId="{A5EF88F1-7F40-463E-8E61-E837BAECCC6B}" type="presParOf" srcId="{907AD368-B750-4B00-8F9E-A9B9C514FB83}" destId="{A7576C77-B801-49ED-B2E1-6CCAB033CD53}" srcOrd="1" destOrd="0" presId="urn:microsoft.com/office/officeart/2005/8/layout/vList2"/>
    <dgm:cxn modelId="{7CEBC7CA-1676-43C0-9962-0A07397ECF18}" type="presParOf" srcId="{907AD368-B750-4B00-8F9E-A9B9C514FB83}" destId="{1ABB0B89-7AB7-499E-B122-BF40C77C770E}" srcOrd="2" destOrd="0" presId="urn:microsoft.com/office/officeart/2005/8/layout/vList2"/>
    <dgm:cxn modelId="{1F925EE0-1C85-46EF-9294-C1862124F420}" type="presParOf" srcId="{907AD368-B750-4B00-8F9E-A9B9C514FB83}" destId="{93F4E452-83C0-4C2F-9943-ED94E77F4D1C}" srcOrd="3" destOrd="0" presId="urn:microsoft.com/office/officeart/2005/8/layout/vList2"/>
    <dgm:cxn modelId="{5FE792BC-12B4-4CA8-812A-F230A246E515}" type="presParOf" srcId="{907AD368-B750-4B00-8F9E-A9B9C514FB83}" destId="{CF8DE68B-DE57-4642-9725-BF4FAF7AA816}" srcOrd="4" destOrd="0" presId="urn:microsoft.com/office/officeart/2005/8/layout/vList2"/>
    <dgm:cxn modelId="{1A6CB010-E90E-4217-B521-5DCEAB4BE2BC}" type="presParOf" srcId="{907AD368-B750-4B00-8F9E-A9B9C514FB83}" destId="{B77F57D8-31EE-4C75-A7C2-C11F6ADD43D8}" srcOrd="5" destOrd="0" presId="urn:microsoft.com/office/officeart/2005/8/layout/vList2"/>
    <dgm:cxn modelId="{E4C8DAFF-F690-4200-A0B4-6F8D4A6844D4}" type="presParOf" srcId="{907AD368-B750-4B00-8F9E-A9B9C514FB83}" destId="{34605E67-5447-49F7-891A-429692A03D5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2290AF-17FA-4E3A-A406-663EA9A8465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60BC56-24CB-410F-A846-6AC2E8D47B93}">
      <dgm:prSet custT="1"/>
      <dgm:spPr>
        <a:noFill/>
        <a:ln>
          <a:noFill/>
        </a:ln>
      </dgm:spPr>
      <dgm:t>
        <a:bodyPr/>
        <a:lstStyle/>
        <a:p>
          <a:pPr algn="ctr"/>
          <a:r>
            <a:rPr lang="ru-RU" sz="20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Зачем нужен </a:t>
          </a:r>
          <a:r>
            <a:rPr lang="ru-RU" sz="2000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</a:t>
          </a:r>
          <a:r>
            <a:rPr lang="ru-RU" sz="20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?</a:t>
          </a:r>
          <a:r>
            <a:rPr lang="ru-RU" sz="2000" b="1" i="1" dirty="0">
              <a:solidFill>
                <a:srgbClr val="002060"/>
              </a:solidFill>
              <a:effectLst/>
              <a:latin typeface="Calibri" panose="020F0502020204030204" pitchFamily="34" charset="0"/>
            </a:rPr>
            <a:t> </a:t>
          </a:r>
          <a:endParaRPr lang="ru-RU" sz="2000" dirty="0"/>
        </a:p>
      </dgm:t>
    </dgm:pt>
    <dgm:pt modelId="{20481CE5-FD59-4480-98CD-31686531F8B2}" type="parTrans" cxnId="{39FD6CD5-B891-41EE-BE0A-CAF2D2BB783F}">
      <dgm:prSet/>
      <dgm:spPr/>
      <dgm:t>
        <a:bodyPr/>
        <a:lstStyle/>
        <a:p>
          <a:endParaRPr lang="ru-RU"/>
        </a:p>
      </dgm:t>
    </dgm:pt>
    <dgm:pt modelId="{BB0742E9-8281-4618-9A50-290DAC002FCB}" type="sibTrans" cxnId="{39FD6CD5-B891-41EE-BE0A-CAF2D2BB783F}">
      <dgm:prSet/>
      <dgm:spPr/>
      <dgm:t>
        <a:bodyPr/>
        <a:lstStyle/>
        <a:p>
          <a:endParaRPr lang="ru-RU"/>
        </a:p>
      </dgm:t>
    </dgm:pt>
    <dgm:pt modelId="{77D1BA44-F21C-4BBB-9C8D-7A12A6377663}">
      <dgm:prSet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Он помогает ребенку по своему желанию организовать информацию по изучаемой теме и лучше понять и запомнить материал (особенно если ваш ребенок </a:t>
          </a:r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визуал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). Взрослым </a:t>
          </a:r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визуалам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такая форма обучения тоже понравится.</a:t>
          </a:r>
          <a:endParaRPr lang="ru-RU" dirty="0"/>
        </a:p>
      </dgm:t>
    </dgm:pt>
    <dgm:pt modelId="{7DB489B6-F186-4424-B6DB-95CDEB1845CE}" type="parTrans" cxnId="{E0B0C45E-24BF-4399-B06A-996B39721EB7}">
      <dgm:prSet/>
      <dgm:spPr/>
      <dgm:t>
        <a:bodyPr/>
        <a:lstStyle/>
        <a:p>
          <a:endParaRPr lang="ru-RU"/>
        </a:p>
      </dgm:t>
    </dgm:pt>
    <dgm:pt modelId="{B33662C6-D714-4BB2-A5DA-0712CA4B3DD2}" type="sibTrans" cxnId="{E0B0C45E-24BF-4399-B06A-996B39721EB7}">
      <dgm:prSet/>
      <dgm:spPr/>
      <dgm:t>
        <a:bodyPr/>
        <a:lstStyle/>
        <a:p>
          <a:endParaRPr lang="ru-RU"/>
        </a:p>
      </dgm:t>
    </dgm:pt>
    <dgm:pt modelId="{AA6B9718-17F3-407B-BF4D-C049629C9E11}">
      <dgm:prSet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Это отличный способ для повторения пройденного. В любое удобное время ребенок просто открывает </a:t>
          </a:r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и с радостью повторяет пройденное, рассматривая сделанную своими же руками книжку.</a:t>
          </a:r>
          <a:br>
            <a:rPr lang="ru-RU" b="1" i="1" dirty="0">
              <a:solidFill>
                <a:srgbClr val="002060"/>
              </a:solidFill>
              <a:effectLst/>
              <a:latin typeface="Calibri" panose="020F0502020204030204" pitchFamily="34" charset="0"/>
            </a:rPr>
          </a:b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Ребенок научится самостоятельно собирать и организовывать информацию.</a:t>
          </a:r>
          <a:endParaRPr lang="ru-RU" dirty="0"/>
        </a:p>
      </dgm:t>
    </dgm:pt>
    <dgm:pt modelId="{A0D71729-EB38-4EB0-A7D3-C7CCD0B10952}" type="parTrans" cxnId="{374765F5-00F9-431C-A10C-639DDEE22324}">
      <dgm:prSet/>
      <dgm:spPr/>
      <dgm:t>
        <a:bodyPr/>
        <a:lstStyle/>
        <a:p>
          <a:endParaRPr lang="ru-RU"/>
        </a:p>
      </dgm:t>
    </dgm:pt>
    <dgm:pt modelId="{0653A20D-FE9F-4FB3-A3DA-C087C4267A85}" type="sibTrans" cxnId="{374765F5-00F9-431C-A10C-639DDEE22324}">
      <dgm:prSet/>
      <dgm:spPr/>
      <dgm:t>
        <a:bodyPr/>
        <a:lstStyle/>
        <a:p>
          <a:endParaRPr lang="ru-RU"/>
        </a:p>
      </dgm:t>
    </dgm:pt>
    <dgm:pt modelId="{1C186D1E-2CF5-4E29-9F23-0CF8DF22FFF4}">
      <dgm:prSet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 хорошо подойдет для занятий в группах, где одновременно обучаются дети разных возрастов. Можно выбрать задания под силу каждому (для малышей – кармашки с карточками или фигурками животных, например, а старшим детям – задания, подразумевающие умение писать и т.д.) и сделать такую коллективную книжку.</a:t>
          </a:r>
          <a:endParaRPr lang="ru-RU" dirty="0"/>
        </a:p>
      </dgm:t>
    </dgm:pt>
    <dgm:pt modelId="{A930D2D3-CF12-45A4-8B4F-FE22E56E1847}" type="parTrans" cxnId="{5202760C-EABF-4076-BBFD-657BD270FE27}">
      <dgm:prSet/>
      <dgm:spPr/>
      <dgm:t>
        <a:bodyPr/>
        <a:lstStyle/>
        <a:p>
          <a:endParaRPr lang="ru-RU"/>
        </a:p>
      </dgm:t>
    </dgm:pt>
    <dgm:pt modelId="{617505BD-09B3-405F-B14C-5477DF417333}" type="sibTrans" cxnId="{5202760C-EABF-4076-BBFD-657BD270FE27}">
      <dgm:prSet/>
      <dgm:spPr/>
      <dgm:t>
        <a:bodyPr/>
        <a:lstStyle/>
        <a:p>
          <a:endParaRPr lang="ru-RU"/>
        </a:p>
      </dgm:t>
    </dgm:pt>
    <dgm:pt modelId="{4F286AB5-C939-43EE-8ED5-EF1E401793CD}">
      <dgm:prSet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Создание </a:t>
          </a:r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лэпбука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является  одним  из видов совместной деятельности взрослого и детей.</a:t>
          </a:r>
          <a:b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</a:b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А может быть еще и формой представления итогов проекта или тематической недели.</a:t>
          </a:r>
          <a:endParaRPr lang="ru-RU" dirty="0"/>
        </a:p>
      </dgm:t>
    </dgm:pt>
    <dgm:pt modelId="{C5475401-8FDB-47B8-9F18-BFC368352A0A}" type="parTrans" cxnId="{519B60C8-A8AA-4CA4-953B-0D87CBC6C878}">
      <dgm:prSet/>
      <dgm:spPr/>
      <dgm:t>
        <a:bodyPr/>
        <a:lstStyle/>
        <a:p>
          <a:endParaRPr lang="ru-RU"/>
        </a:p>
      </dgm:t>
    </dgm:pt>
    <dgm:pt modelId="{A2DC70E2-6D4F-42C3-940E-822681D99E73}" type="sibTrans" cxnId="{519B60C8-A8AA-4CA4-953B-0D87CBC6C878}">
      <dgm:prSet/>
      <dgm:spPr/>
      <dgm:t>
        <a:bodyPr/>
        <a:lstStyle/>
        <a:p>
          <a:endParaRPr lang="ru-RU"/>
        </a:p>
      </dgm:t>
    </dgm:pt>
    <dgm:pt modelId="{4D6DFF9E-CE66-41D0-87CA-BEF2A765A203}" type="pres">
      <dgm:prSet presAssocID="{032290AF-17FA-4E3A-A406-663EA9A8465F}" presName="linear" presStyleCnt="0">
        <dgm:presLayoutVars>
          <dgm:animLvl val="lvl"/>
          <dgm:resizeHandles val="exact"/>
        </dgm:presLayoutVars>
      </dgm:prSet>
      <dgm:spPr/>
    </dgm:pt>
    <dgm:pt modelId="{D9415311-50CE-4677-83E9-7DEDBD640A08}" type="pres">
      <dgm:prSet presAssocID="{BD60BC56-24CB-410F-A846-6AC2E8D47B93}" presName="parentText" presStyleLbl="node1" presStyleIdx="0" presStyleCnt="5" custLinFactNeighborX="-15517" custLinFactNeighborY="0">
        <dgm:presLayoutVars>
          <dgm:chMax val="0"/>
          <dgm:bulletEnabled val="1"/>
        </dgm:presLayoutVars>
      </dgm:prSet>
      <dgm:spPr/>
    </dgm:pt>
    <dgm:pt modelId="{E8C772A3-7838-450B-AEE2-096E73DAC0E1}" type="pres">
      <dgm:prSet presAssocID="{BB0742E9-8281-4618-9A50-290DAC002FCB}" presName="spacer" presStyleCnt="0"/>
      <dgm:spPr/>
    </dgm:pt>
    <dgm:pt modelId="{777D98CE-E686-4141-B7E5-7EDBE0BE772B}" type="pres">
      <dgm:prSet presAssocID="{77D1BA44-F21C-4BBB-9C8D-7A12A6377663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7D78378B-6924-4DAE-BF64-F9B1E4599499}" type="pres">
      <dgm:prSet presAssocID="{B33662C6-D714-4BB2-A5DA-0712CA4B3DD2}" presName="spacer" presStyleCnt="0"/>
      <dgm:spPr/>
    </dgm:pt>
    <dgm:pt modelId="{9A0EECD7-207B-4595-804C-C0B36945AD8B}" type="pres">
      <dgm:prSet presAssocID="{AA6B9718-17F3-407B-BF4D-C049629C9E11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952294EE-822A-47E7-88B5-8934879F8BA7}" type="pres">
      <dgm:prSet presAssocID="{0653A20D-FE9F-4FB3-A3DA-C087C4267A85}" presName="spacer" presStyleCnt="0"/>
      <dgm:spPr/>
    </dgm:pt>
    <dgm:pt modelId="{E47D9E8C-A546-40BC-BC08-283B90D6B651}" type="pres">
      <dgm:prSet presAssocID="{1C186D1E-2CF5-4E29-9F23-0CF8DF22FFF4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A40AC85B-66E4-44DA-B6CD-BA1E2017C410}" type="pres">
      <dgm:prSet presAssocID="{617505BD-09B3-405F-B14C-5477DF417333}" presName="spacer" presStyleCnt="0"/>
      <dgm:spPr/>
    </dgm:pt>
    <dgm:pt modelId="{71A437CD-C309-4756-B2DE-9F094C3AEC63}" type="pres">
      <dgm:prSet presAssocID="{4F286AB5-C939-43EE-8ED5-EF1E401793CD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5202760C-EABF-4076-BBFD-657BD270FE27}" srcId="{032290AF-17FA-4E3A-A406-663EA9A8465F}" destId="{1C186D1E-2CF5-4E29-9F23-0CF8DF22FFF4}" srcOrd="3" destOrd="0" parTransId="{A930D2D3-CF12-45A4-8B4F-FE22E56E1847}" sibTransId="{617505BD-09B3-405F-B14C-5477DF417333}"/>
    <dgm:cxn modelId="{86253F10-41FF-4F03-A33D-FED846E47E86}" type="presOf" srcId="{1C186D1E-2CF5-4E29-9F23-0CF8DF22FFF4}" destId="{E47D9E8C-A546-40BC-BC08-283B90D6B651}" srcOrd="0" destOrd="0" presId="urn:microsoft.com/office/officeart/2005/8/layout/vList2"/>
    <dgm:cxn modelId="{E0B0C45E-24BF-4399-B06A-996B39721EB7}" srcId="{032290AF-17FA-4E3A-A406-663EA9A8465F}" destId="{77D1BA44-F21C-4BBB-9C8D-7A12A6377663}" srcOrd="1" destOrd="0" parTransId="{7DB489B6-F186-4424-B6DB-95CDEB1845CE}" sibTransId="{B33662C6-D714-4BB2-A5DA-0712CA4B3DD2}"/>
    <dgm:cxn modelId="{72E8BCB2-913E-4B92-A93A-EABE32B4DF23}" type="presOf" srcId="{AA6B9718-17F3-407B-BF4D-C049629C9E11}" destId="{9A0EECD7-207B-4595-804C-C0B36945AD8B}" srcOrd="0" destOrd="0" presId="urn:microsoft.com/office/officeart/2005/8/layout/vList2"/>
    <dgm:cxn modelId="{519B60C8-A8AA-4CA4-953B-0D87CBC6C878}" srcId="{032290AF-17FA-4E3A-A406-663EA9A8465F}" destId="{4F286AB5-C939-43EE-8ED5-EF1E401793CD}" srcOrd="4" destOrd="0" parTransId="{C5475401-8FDB-47B8-9F18-BFC368352A0A}" sibTransId="{A2DC70E2-6D4F-42C3-940E-822681D99E73}"/>
    <dgm:cxn modelId="{A9B7C6CD-772C-4715-B80D-EC3EC0CBD15B}" type="presOf" srcId="{4F286AB5-C939-43EE-8ED5-EF1E401793CD}" destId="{71A437CD-C309-4756-B2DE-9F094C3AEC63}" srcOrd="0" destOrd="0" presId="urn:microsoft.com/office/officeart/2005/8/layout/vList2"/>
    <dgm:cxn modelId="{39FD6CD5-B891-41EE-BE0A-CAF2D2BB783F}" srcId="{032290AF-17FA-4E3A-A406-663EA9A8465F}" destId="{BD60BC56-24CB-410F-A846-6AC2E8D47B93}" srcOrd="0" destOrd="0" parTransId="{20481CE5-FD59-4480-98CD-31686531F8B2}" sibTransId="{BB0742E9-8281-4618-9A50-290DAC002FCB}"/>
    <dgm:cxn modelId="{6A30C0D9-B7A8-46AF-B0AB-3353435AE437}" type="presOf" srcId="{BD60BC56-24CB-410F-A846-6AC2E8D47B93}" destId="{D9415311-50CE-4677-83E9-7DEDBD640A08}" srcOrd="0" destOrd="0" presId="urn:microsoft.com/office/officeart/2005/8/layout/vList2"/>
    <dgm:cxn modelId="{84C5E3DC-69CE-41B2-9086-4CE8D5415C21}" type="presOf" srcId="{77D1BA44-F21C-4BBB-9C8D-7A12A6377663}" destId="{777D98CE-E686-4141-B7E5-7EDBE0BE772B}" srcOrd="0" destOrd="0" presId="urn:microsoft.com/office/officeart/2005/8/layout/vList2"/>
    <dgm:cxn modelId="{124E7BF1-8CA2-4538-8DCE-9810CBA1D24E}" type="presOf" srcId="{032290AF-17FA-4E3A-A406-663EA9A8465F}" destId="{4D6DFF9E-CE66-41D0-87CA-BEF2A765A203}" srcOrd="0" destOrd="0" presId="urn:microsoft.com/office/officeart/2005/8/layout/vList2"/>
    <dgm:cxn modelId="{374765F5-00F9-431C-A10C-639DDEE22324}" srcId="{032290AF-17FA-4E3A-A406-663EA9A8465F}" destId="{AA6B9718-17F3-407B-BF4D-C049629C9E11}" srcOrd="2" destOrd="0" parTransId="{A0D71729-EB38-4EB0-A7D3-C7CCD0B10952}" sibTransId="{0653A20D-FE9F-4FB3-A3DA-C087C4267A85}"/>
    <dgm:cxn modelId="{5924233D-7678-4E4F-A519-8F2C2551D7C2}" type="presParOf" srcId="{4D6DFF9E-CE66-41D0-87CA-BEF2A765A203}" destId="{D9415311-50CE-4677-83E9-7DEDBD640A08}" srcOrd="0" destOrd="0" presId="urn:microsoft.com/office/officeart/2005/8/layout/vList2"/>
    <dgm:cxn modelId="{4F1E9370-D0C8-4028-A7E2-4BD4F0ACA9F0}" type="presParOf" srcId="{4D6DFF9E-CE66-41D0-87CA-BEF2A765A203}" destId="{E8C772A3-7838-450B-AEE2-096E73DAC0E1}" srcOrd="1" destOrd="0" presId="urn:microsoft.com/office/officeart/2005/8/layout/vList2"/>
    <dgm:cxn modelId="{4609A0EC-B889-40DB-AE6D-27E3F6A6ED40}" type="presParOf" srcId="{4D6DFF9E-CE66-41D0-87CA-BEF2A765A203}" destId="{777D98CE-E686-4141-B7E5-7EDBE0BE772B}" srcOrd="2" destOrd="0" presId="urn:microsoft.com/office/officeart/2005/8/layout/vList2"/>
    <dgm:cxn modelId="{1B5D4C7B-CBD5-4AA3-B1E6-CAA739BFC0A7}" type="presParOf" srcId="{4D6DFF9E-CE66-41D0-87CA-BEF2A765A203}" destId="{7D78378B-6924-4DAE-BF64-F9B1E4599499}" srcOrd="3" destOrd="0" presId="urn:microsoft.com/office/officeart/2005/8/layout/vList2"/>
    <dgm:cxn modelId="{DA071ABA-8CBA-49FD-8114-CC378CD9ECBB}" type="presParOf" srcId="{4D6DFF9E-CE66-41D0-87CA-BEF2A765A203}" destId="{9A0EECD7-207B-4595-804C-C0B36945AD8B}" srcOrd="4" destOrd="0" presId="urn:microsoft.com/office/officeart/2005/8/layout/vList2"/>
    <dgm:cxn modelId="{18703F8C-A82E-4747-8A4C-FAD98CF75A7D}" type="presParOf" srcId="{4D6DFF9E-CE66-41D0-87CA-BEF2A765A203}" destId="{952294EE-822A-47E7-88B5-8934879F8BA7}" srcOrd="5" destOrd="0" presId="urn:microsoft.com/office/officeart/2005/8/layout/vList2"/>
    <dgm:cxn modelId="{7A7A1B52-20A0-4559-BEC2-6D679F074FD0}" type="presParOf" srcId="{4D6DFF9E-CE66-41D0-87CA-BEF2A765A203}" destId="{E47D9E8C-A546-40BC-BC08-283B90D6B651}" srcOrd="6" destOrd="0" presId="urn:microsoft.com/office/officeart/2005/8/layout/vList2"/>
    <dgm:cxn modelId="{40EBDDB9-6A23-4CD0-AAF3-D7555F2E8E7F}" type="presParOf" srcId="{4D6DFF9E-CE66-41D0-87CA-BEF2A765A203}" destId="{A40AC85B-66E4-44DA-B6CD-BA1E2017C410}" srcOrd="7" destOrd="0" presId="urn:microsoft.com/office/officeart/2005/8/layout/vList2"/>
    <dgm:cxn modelId="{EFB63748-85D1-43A2-B53C-4B8ECFA45CDC}" type="presParOf" srcId="{4D6DFF9E-CE66-41D0-87CA-BEF2A765A203}" destId="{71A437CD-C309-4756-B2DE-9F094C3AEC6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1DC4E22-B15C-4E81-A6C6-E1D8D2A4881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0ADD134-101C-437B-A676-1A9BC933281E}">
      <dgm:prSet custT="1"/>
      <dgm:spPr>
        <a:noFill/>
        <a:ln>
          <a:noFill/>
        </a:ln>
      </dgm:spPr>
      <dgm:t>
        <a:bodyPr/>
        <a:lstStyle/>
        <a:p>
          <a:pPr algn="ctr"/>
          <a:r>
            <a:rPr lang="ru-RU" sz="24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 отвечает требованиям ФГОС ДО к предметно-развивающей среде:</a:t>
          </a:r>
          <a:br>
            <a:rPr lang="ru-RU" sz="1000" b="1" i="1" dirty="0">
              <a:solidFill>
                <a:srgbClr val="002060"/>
              </a:solidFill>
              <a:effectLst/>
              <a:latin typeface="Calibri" panose="020F0502020204030204" pitchFamily="34" charset="0"/>
            </a:rPr>
          </a:br>
          <a:endParaRPr lang="ru-RU" sz="1000" dirty="0"/>
        </a:p>
      </dgm:t>
    </dgm:pt>
    <dgm:pt modelId="{39EC8D65-D46B-4271-88C0-BDA48EFEFF2B}" type="parTrans" cxnId="{62D127F3-CC84-43E2-9077-3591C9651DFE}">
      <dgm:prSet/>
      <dgm:spPr/>
      <dgm:t>
        <a:bodyPr/>
        <a:lstStyle/>
        <a:p>
          <a:endParaRPr lang="ru-RU"/>
        </a:p>
      </dgm:t>
    </dgm:pt>
    <dgm:pt modelId="{2BD13FAF-6C99-4325-854E-0D2F6CA3829D}" type="sibTrans" cxnId="{62D127F3-CC84-43E2-9077-3591C9651DFE}">
      <dgm:prSet/>
      <dgm:spPr/>
      <dgm:t>
        <a:bodyPr/>
        <a:lstStyle/>
        <a:p>
          <a:endParaRPr lang="ru-RU"/>
        </a:p>
      </dgm:t>
    </dgm:pt>
    <dgm:pt modelId="{37CDBB23-60EE-4A58-A1F3-8E5B024D36C0}">
      <dgm:prSet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2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1) информативен;</a:t>
          </a:r>
          <a:endParaRPr lang="ru-RU" sz="1200" dirty="0"/>
        </a:p>
      </dgm:t>
    </dgm:pt>
    <dgm:pt modelId="{C66BF350-61A7-4ABF-911F-73EE43EAA589}" type="parTrans" cxnId="{80BED6B9-D96E-4A1E-9C0D-E5DF0C88DF64}">
      <dgm:prSet/>
      <dgm:spPr/>
      <dgm:t>
        <a:bodyPr/>
        <a:lstStyle/>
        <a:p>
          <a:endParaRPr lang="ru-RU"/>
        </a:p>
      </dgm:t>
    </dgm:pt>
    <dgm:pt modelId="{39821DFA-76A8-4B27-BDEC-745C07BF7EA6}" type="sibTrans" cxnId="{80BED6B9-D96E-4A1E-9C0D-E5DF0C88DF64}">
      <dgm:prSet/>
      <dgm:spPr/>
      <dgm:t>
        <a:bodyPr/>
        <a:lstStyle/>
        <a:p>
          <a:endParaRPr lang="ru-RU"/>
        </a:p>
      </dgm:t>
    </dgm:pt>
    <dgm:pt modelId="{1DFBFCC4-5572-4422-B6DF-A11EDDB4DD44}">
      <dgm:prSet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2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2) </a:t>
          </a:r>
          <a:r>
            <a:rPr lang="ru-RU" sz="1200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полифункционален</a:t>
          </a:r>
          <a:r>
            <a:rPr lang="ru-RU" sz="12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: способствует развитию творчества, воображения.</a:t>
          </a:r>
          <a:endParaRPr lang="ru-RU" sz="1200" dirty="0"/>
        </a:p>
      </dgm:t>
    </dgm:pt>
    <dgm:pt modelId="{5A41FAB2-CA98-4B02-B4DA-483FABF46E0F}" type="parTrans" cxnId="{EA8872CC-B1E3-47FD-8B2E-E61ACEA6CB6F}">
      <dgm:prSet/>
      <dgm:spPr/>
      <dgm:t>
        <a:bodyPr/>
        <a:lstStyle/>
        <a:p>
          <a:endParaRPr lang="ru-RU"/>
        </a:p>
      </dgm:t>
    </dgm:pt>
    <dgm:pt modelId="{02B2C297-F276-42D7-8FC8-BB3BF362CB3A}" type="sibTrans" cxnId="{EA8872CC-B1E3-47FD-8B2E-E61ACEA6CB6F}">
      <dgm:prSet/>
      <dgm:spPr/>
      <dgm:t>
        <a:bodyPr/>
        <a:lstStyle/>
        <a:p>
          <a:endParaRPr lang="ru-RU"/>
        </a:p>
      </dgm:t>
    </dgm:pt>
    <dgm:pt modelId="{5FD80240-42EE-4309-AD1F-B802E8DFE6D6}">
      <dgm:prSet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2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3) пригоден к использованию одновременно группой детей (в том числе с участием взрослого как играющего партнера);</a:t>
          </a:r>
          <a:endParaRPr lang="ru-RU" sz="1200" dirty="0"/>
        </a:p>
      </dgm:t>
    </dgm:pt>
    <dgm:pt modelId="{92D1C42E-A5E9-49D3-9EF4-FBDF6978C768}" type="parTrans" cxnId="{28FB1193-EE29-4702-8AE5-EEE53775E9C8}">
      <dgm:prSet/>
      <dgm:spPr/>
      <dgm:t>
        <a:bodyPr/>
        <a:lstStyle/>
        <a:p>
          <a:endParaRPr lang="ru-RU"/>
        </a:p>
      </dgm:t>
    </dgm:pt>
    <dgm:pt modelId="{3BD67953-953D-4A9E-AEEA-F50EF48C6FDC}" type="sibTrans" cxnId="{28FB1193-EE29-4702-8AE5-EEE53775E9C8}">
      <dgm:prSet/>
      <dgm:spPr/>
      <dgm:t>
        <a:bodyPr/>
        <a:lstStyle/>
        <a:p>
          <a:endParaRPr lang="ru-RU"/>
        </a:p>
      </dgm:t>
    </dgm:pt>
    <dgm:pt modelId="{9CBA7ABB-98B4-40DE-8773-A3646250DE6C}">
      <dgm:prSet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2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4) обладает дидактическими свойствами;</a:t>
          </a:r>
          <a:endParaRPr lang="ru-RU" sz="1200" dirty="0"/>
        </a:p>
      </dgm:t>
    </dgm:pt>
    <dgm:pt modelId="{5654BD1C-BF04-45E8-97CE-EAEF04115D82}" type="parTrans" cxnId="{3D02461C-84ED-40A1-8516-18D71E7BA861}">
      <dgm:prSet/>
      <dgm:spPr/>
      <dgm:t>
        <a:bodyPr/>
        <a:lstStyle/>
        <a:p>
          <a:endParaRPr lang="ru-RU"/>
        </a:p>
      </dgm:t>
    </dgm:pt>
    <dgm:pt modelId="{1625DFF9-A0C9-49E9-B2B6-439D5BD84EEC}" type="sibTrans" cxnId="{3D02461C-84ED-40A1-8516-18D71E7BA861}">
      <dgm:prSet/>
      <dgm:spPr/>
      <dgm:t>
        <a:bodyPr/>
        <a:lstStyle/>
        <a:p>
          <a:endParaRPr lang="ru-RU"/>
        </a:p>
      </dgm:t>
    </dgm:pt>
    <dgm:pt modelId="{EA2E1380-A5F6-4602-A0CC-605D141B8AA8}">
      <dgm:prSet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2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5) является средством художественно-эстетического развития ребенка, приобщает его к миру искусства;</a:t>
          </a:r>
          <a:endParaRPr lang="ru-RU" sz="1200" dirty="0"/>
        </a:p>
      </dgm:t>
    </dgm:pt>
    <dgm:pt modelId="{187EE64F-8C4F-4C73-9E24-8A3DA81E364B}" type="parTrans" cxnId="{94578BC1-89DA-4513-A633-0475D8705793}">
      <dgm:prSet/>
      <dgm:spPr/>
      <dgm:t>
        <a:bodyPr/>
        <a:lstStyle/>
        <a:p>
          <a:endParaRPr lang="ru-RU"/>
        </a:p>
      </dgm:t>
    </dgm:pt>
    <dgm:pt modelId="{194434C4-4991-4D19-9A92-B16FA7ED0BB0}" type="sibTrans" cxnId="{94578BC1-89DA-4513-A633-0475D8705793}">
      <dgm:prSet/>
      <dgm:spPr/>
      <dgm:t>
        <a:bodyPr/>
        <a:lstStyle/>
        <a:p>
          <a:endParaRPr lang="ru-RU"/>
        </a:p>
      </dgm:t>
    </dgm:pt>
    <dgm:pt modelId="{74DF890D-EB4A-42A3-8961-522758F0EC5D}">
      <dgm:prSet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2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6) вариативной (есть несколько вариантов использования каждой его части);</a:t>
          </a:r>
          <a:endParaRPr lang="ru-RU" sz="1200" dirty="0"/>
        </a:p>
      </dgm:t>
    </dgm:pt>
    <dgm:pt modelId="{D81F4017-11E2-4230-8BED-2FAF6185C7D8}" type="parTrans" cxnId="{AC165DE0-CB1D-4C2F-AD59-058D4F72C644}">
      <dgm:prSet/>
      <dgm:spPr/>
      <dgm:t>
        <a:bodyPr/>
        <a:lstStyle/>
        <a:p>
          <a:endParaRPr lang="ru-RU"/>
        </a:p>
      </dgm:t>
    </dgm:pt>
    <dgm:pt modelId="{6BB79245-598D-4412-B90E-8F29F2C0CAB5}" type="sibTrans" cxnId="{AC165DE0-CB1D-4C2F-AD59-058D4F72C644}">
      <dgm:prSet/>
      <dgm:spPr/>
      <dgm:t>
        <a:bodyPr/>
        <a:lstStyle/>
        <a:p>
          <a:endParaRPr lang="ru-RU"/>
        </a:p>
      </dgm:t>
    </dgm:pt>
    <dgm:pt modelId="{20FAE389-ACAE-4A24-9231-A6BFD887405D}">
      <dgm:prSet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2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7) его структура и содержание доступно детям дошкольного возраста;</a:t>
          </a:r>
          <a:endParaRPr lang="ru-RU" sz="1200" dirty="0"/>
        </a:p>
      </dgm:t>
    </dgm:pt>
    <dgm:pt modelId="{33745D56-38D6-46CD-8103-DDA03CE41E36}" type="parTrans" cxnId="{2870EB48-777B-4861-90BF-BD2986BCDBD7}">
      <dgm:prSet/>
      <dgm:spPr/>
      <dgm:t>
        <a:bodyPr/>
        <a:lstStyle/>
        <a:p>
          <a:endParaRPr lang="ru-RU"/>
        </a:p>
      </dgm:t>
    </dgm:pt>
    <dgm:pt modelId="{B476AAFA-C73D-4C3A-B37A-6CA9D35DA437}" type="sibTrans" cxnId="{2870EB48-777B-4861-90BF-BD2986BCDBD7}">
      <dgm:prSet/>
      <dgm:spPr/>
      <dgm:t>
        <a:bodyPr/>
        <a:lstStyle/>
        <a:p>
          <a:endParaRPr lang="ru-RU"/>
        </a:p>
      </dgm:t>
    </dgm:pt>
    <dgm:pt modelId="{7FDD6127-3FA1-47E0-AEA9-1AC420FD8D13}">
      <dgm:prSet custT="1"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2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8) обеспечивает игровую, познавательную, исследовательскую и творческую активность всех воспитанников.</a:t>
          </a:r>
          <a:br>
            <a:rPr lang="ru-RU" sz="1200" b="1" i="1" dirty="0">
              <a:solidFill>
                <a:srgbClr val="002060"/>
              </a:solidFill>
              <a:effectLst/>
              <a:latin typeface="Calibri" panose="020F0502020204030204" pitchFamily="34" charset="0"/>
            </a:rPr>
          </a:br>
          <a:endParaRPr lang="ru-RU" sz="1200" dirty="0"/>
        </a:p>
      </dgm:t>
    </dgm:pt>
    <dgm:pt modelId="{268831DC-2D9C-4A52-9293-612B509A6981}" type="parTrans" cxnId="{2B90AA03-F68F-4CEB-BB0B-60C76CEF4B6B}">
      <dgm:prSet/>
      <dgm:spPr/>
      <dgm:t>
        <a:bodyPr/>
        <a:lstStyle/>
        <a:p>
          <a:endParaRPr lang="ru-RU"/>
        </a:p>
      </dgm:t>
    </dgm:pt>
    <dgm:pt modelId="{9597E61F-1613-4832-A96E-768BC725585D}" type="sibTrans" cxnId="{2B90AA03-F68F-4CEB-BB0B-60C76CEF4B6B}">
      <dgm:prSet/>
      <dgm:spPr/>
      <dgm:t>
        <a:bodyPr/>
        <a:lstStyle/>
        <a:p>
          <a:endParaRPr lang="ru-RU"/>
        </a:p>
      </dgm:t>
    </dgm:pt>
    <dgm:pt modelId="{ACF499BC-F122-457E-9DA0-68D6B7C40AF5}" type="pres">
      <dgm:prSet presAssocID="{31DC4E22-B15C-4E81-A6C6-E1D8D2A48819}" presName="linear" presStyleCnt="0">
        <dgm:presLayoutVars>
          <dgm:animLvl val="lvl"/>
          <dgm:resizeHandles val="exact"/>
        </dgm:presLayoutVars>
      </dgm:prSet>
      <dgm:spPr/>
    </dgm:pt>
    <dgm:pt modelId="{1BBAAC3F-C221-41A9-A911-00B2E70D1ADB}" type="pres">
      <dgm:prSet presAssocID="{80ADD134-101C-437B-A676-1A9BC933281E}" presName="parentText" presStyleLbl="node1" presStyleIdx="0" presStyleCnt="9" custScaleY="211488">
        <dgm:presLayoutVars>
          <dgm:chMax val="0"/>
          <dgm:bulletEnabled val="1"/>
        </dgm:presLayoutVars>
      </dgm:prSet>
      <dgm:spPr/>
    </dgm:pt>
    <dgm:pt modelId="{94AE4C08-0CD0-4B24-AE87-C3A1EF528E87}" type="pres">
      <dgm:prSet presAssocID="{2BD13FAF-6C99-4325-854E-0D2F6CA3829D}" presName="spacer" presStyleCnt="0"/>
      <dgm:spPr/>
    </dgm:pt>
    <dgm:pt modelId="{5AAEAA65-B700-4FC4-A301-65CD596D7F83}" type="pres">
      <dgm:prSet presAssocID="{37CDBB23-60EE-4A58-A1F3-8E5B024D36C0}" presName="parentText" presStyleLbl="node1" presStyleIdx="1" presStyleCnt="9">
        <dgm:presLayoutVars>
          <dgm:chMax val="0"/>
          <dgm:bulletEnabled val="1"/>
        </dgm:presLayoutVars>
      </dgm:prSet>
      <dgm:spPr/>
    </dgm:pt>
    <dgm:pt modelId="{3FD69F8E-9474-4E4D-B010-1B987E52B98E}" type="pres">
      <dgm:prSet presAssocID="{39821DFA-76A8-4B27-BDEC-745C07BF7EA6}" presName="spacer" presStyleCnt="0"/>
      <dgm:spPr/>
    </dgm:pt>
    <dgm:pt modelId="{326ABF7E-1F8B-4B5C-99E3-1A0F068DD990}" type="pres">
      <dgm:prSet presAssocID="{1DFBFCC4-5572-4422-B6DF-A11EDDB4DD44}" presName="parentText" presStyleLbl="node1" presStyleIdx="2" presStyleCnt="9">
        <dgm:presLayoutVars>
          <dgm:chMax val="0"/>
          <dgm:bulletEnabled val="1"/>
        </dgm:presLayoutVars>
      </dgm:prSet>
      <dgm:spPr/>
    </dgm:pt>
    <dgm:pt modelId="{6969B03D-86EB-4D2F-A2C2-8AF737B067A2}" type="pres">
      <dgm:prSet presAssocID="{02B2C297-F276-42D7-8FC8-BB3BF362CB3A}" presName="spacer" presStyleCnt="0"/>
      <dgm:spPr/>
    </dgm:pt>
    <dgm:pt modelId="{889331A2-7312-4305-B47D-2F15E64DDDAD}" type="pres">
      <dgm:prSet presAssocID="{5FD80240-42EE-4309-AD1F-B802E8DFE6D6}" presName="parentText" presStyleLbl="node1" presStyleIdx="3" presStyleCnt="9">
        <dgm:presLayoutVars>
          <dgm:chMax val="0"/>
          <dgm:bulletEnabled val="1"/>
        </dgm:presLayoutVars>
      </dgm:prSet>
      <dgm:spPr/>
    </dgm:pt>
    <dgm:pt modelId="{AB1D116D-E0C4-4F1F-9E98-F73B3823A0E9}" type="pres">
      <dgm:prSet presAssocID="{3BD67953-953D-4A9E-AEEA-F50EF48C6FDC}" presName="spacer" presStyleCnt="0"/>
      <dgm:spPr/>
    </dgm:pt>
    <dgm:pt modelId="{A0FC17A3-9425-4DA3-BE03-346DDA0D28BB}" type="pres">
      <dgm:prSet presAssocID="{9CBA7ABB-98B4-40DE-8773-A3646250DE6C}" presName="parentText" presStyleLbl="node1" presStyleIdx="4" presStyleCnt="9">
        <dgm:presLayoutVars>
          <dgm:chMax val="0"/>
          <dgm:bulletEnabled val="1"/>
        </dgm:presLayoutVars>
      </dgm:prSet>
      <dgm:spPr/>
    </dgm:pt>
    <dgm:pt modelId="{C3145326-381A-46F6-BF6F-29D4E27C7E76}" type="pres">
      <dgm:prSet presAssocID="{1625DFF9-A0C9-49E9-B2B6-439D5BD84EEC}" presName="spacer" presStyleCnt="0"/>
      <dgm:spPr/>
    </dgm:pt>
    <dgm:pt modelId="{3ADC6DC6-BDEF-4103-8F9D-C2DED6074CA7}" type="pres">
      <dgm:prSet presAssocID="{EA2E1380-A5F6-4602-A0CC-605D141B8AA8}" presName="parentText" presStyleLbl="node1" presStyleIdx="5" presStyleCnt="9">
        <dgm:presLayoutVars>
          <dgm:chMax val="0"/>
          <dgm:bulletEnabled val="1"/>
        </dgm:presLayoutVars>
      </dgm:prSet>
      <dgm:spPr/>
    </dgm:pt>
    <dgm:pt modelId="{A668A0A1-54BF-48E5-A5CB-BEC3EEF3D6F5}" type="pres">
      <dgm:prSet presAssocID="{194434C4-4991-4D19-9A92-B16FA7ED0BB0}" presName="spacer" presStyleCnt="0"/>
      <dgm:spPr/>
    </dgm:pt>
    <dgm:pt modelId="{4A2748B2-E975-4031-8EB9-53A64E644633}" type="pres">
      <dgm:prSet presAssocID="{74DF890D-EB4A-42A3-8961-522758F0EC5D}" presName="parentText" presStyleLbl="node1" presStyleIdx="6" presStyleCnt="9">
        <dgm:presLayoutVars>
          <dgm:chMax val="0"/>
          <dgm:bulletEnabled val="1"/>
        </dgm:presLayoutVars>
      </dgm:prSet>
      <dgm:spPr/>
    </dgm:pt>
    <dgm:pt modelId="{942B38AB-F492-496A-9815-F22D8F1AF876}" type="pres">
      <dgm:prSet presAssocID="{6BB79245-598D-4412-B90E-8F29F2C0CAB5}" presName="spacer" presStyleCnt="0"/>
      <dgm:spPr/>
    </dgm:pt>
    <dgm:pt modelId="{A26F28A4-F729-4516-AD4A-AB51A129358B}" type="pres">
      <dgm:prSet presAssocID="{20FAE389-ACAE-4A24-9231-A6BFD887405D}" presName="parentText" presStyleLbl="node1" presStyleIdx="7" presStyleCnt="9">
        <dgm:presLayoutVars>
          <dgm:chMax val="0"/>
          <dgm:bulletEnabled val="1"/>
        </dgm:presLayoutVars>
      </dgm:prSet>
      <dgm:spPr/>
    </dgm:pt>
    <dgm:pt modelId="{79374EB3-8CC5-46A8-8B7F-8B8BC50E3A86}" type="pres">
      <dgm:prSet presAssocID="{B476AAFA-C73D-4C3A-B37A-6CA9D35DA437}" presName="spacer" presStyleCnt="0"/>
      <dgm:spPr/>
    </dgm:pt>
    <dgm:pt modelId="{8547CEBF-51F9-46C0-8207-F05E65D968D8}" type="pres">
      <dgm:prSet presAssocID="{7FDD6127-3FA1-47E0-AEA9-1AC420FD8D13}" presName="parentText" presStyleLbl="node1" presStyleIdx="8" presStyleCnt="9">
        <dgm:presLayoutVars>
          <dgm:chMax val="0"/>
          <dgm:bulletEnabled val="1"/>
        </dgm:presLayoutVars>
      </dgm:prSet>
      <dgm:spPr/>
    </dgm:pt>
  </dgm:ptLst>
  <dgm:cxnLst>
    <dgm:cxn modelId="{2B90AA03-F68F-4CEB-BB0B-60C76CEF4B6B}" srcId="{31DC4E22-B15C-4E81-A6C6-E1D8D2A48819}" destId="{7FDD6127-3FA1-47E0-AEA9-1AC420FD8D13}" srcOrd="8" destOrd="0" parTransId="{268831DC-2D9C-4A52-9293-612B509A6981}" sibTransId="{9597E61F-1613-4832-A96E-768BC725585D}"/>
    <dgm:cxn modelId="{5BC5150D-CF36-4B00-8A93-CED61E601954}" type="presOf" srcId="{80ADD134-101C-437B-A676-1A9BC933281E}" destId="{1BBAAC3F-C221-41A9-A911-00B2E70D1ADB}" srcOrd="0" destOrd="0" presId="urn:microsoft.com/office/officeart/2005/8/layout/vList2"/>
    <dgm:cxn modelId="{3D02461C-84ED-40A1-8516-18D71E7BA861}" srcId="{31DC4E22-B15C-4E81-A6C6-E1D8D2A48819}" destId="{9CBA7ABB-98B4-40DE-8773-A3646250DE6C}" srcOrd="4" destOrd="0" parTransId="{5654BD1C-BF04-45E8-97CE-EAEF04115D82}" sibTransId="{1625DFF9-A0C9-49E9-B2B6-439D5BD84EEC}"/>
    <dgm:cxn modelId="{BEF9F029-2973-4A6C-92D9-9844A9375620}" type="presOf" srcId="{7FDD6127-3FA1-47E0-AEA9-1AC420FD8D13}" destId="{8547CEBF-51F9-46C0-8207-F05E65D968D8}" srcOrd="0" destOrd="0" presId="urn:microsoft.com/office/officeart/2005/8/layout/vList2"/>
    <dgm:cxn modelId="{752A2E67-B772-4058-9CED-7FF836298D15}" type="presOf" srcId="{37CDBB23-60EE-4A58-A1F3-8E5B024D36C0}" destId="{5AAEAA65-B700-4FC4-A301-65CD596D7F83}" srcOrd="0" destOrd="0" presId="urn:microsoft.com/office/officeart/2005/8/layout/vList2"/>
    <dgm:cxn modelId="{2870EB48-777B-4861-90BF-BD2986BCDBD7}" srcId="{31DC4E22-B15C-4E81-A6C6-E1D8D2A48819}" destId="{20FAE389-ACAE-4A24-9231-A6BFD887405D}" srcOrd="7" destOrd="0" parTransId="{33745D56-38D6-46CD-8103-DDA03CE41E36}" sibTransId="{B476AAFA-C73D-4C3A-B37A-6CA9D35DA437}"/>
    <dgm:cxn modelId="{CB2ECB58-A957-44CB-BBF3-EE50B48B3E7E}" type="presOf" srcId="{31DC4E22-B15C-4E81-A6C6-E1D8D2A48819}" destId="{ACF499BC-F122-457E-9DA0-68D6B7C40AF5}" srcOrd="0" destOrd="0" presId="urn:microsoft.com/office/officeart/2005/8/layout/vList2"/>
    <dgm:cxn modelId="{0C3D2781-4CA2-4739-8D8D-471AC7CBBFC8}" type="presOf" srcId="{EA2E1380-A5F6-4602-A0CC-605D141B8AA8}" destId="{3ADC6DC6-BDEF-4103-8F9D-C2DED6074CA7}" srcOrd="0" destOrd="0" presId="urn:microsoft.com/office/officeart/2005/8/layout/vList2"/>
    <dgm:cxn modelId="{28FB1193-EE29-4702-8AE5-EEE53775E9C8}" srcId="{31DC4E22-B15C-4E81-A6C6-E1D8D2A48819}" destId="{5FD80240-42EE-4309-AD1F-B802E8DFE6D6}" srcOrd="3" destOrd="0" parTransId="{92D1C42E-A5E9-49D3-9EF4-FBDF6978C768}" sibTransId="{3BD67953-953D-4A9E-AEEA-F50EF48C6FDC}"/>
    <dgm:cxn modelId="{F86C45A1-8C17-4A3D-BEAF-153B87EE98ED}" type="presOf" srcId="{1DFBFCC4-5572-4422-B6DF-A11EDDB4DD44}" destId="{326ABF7E-1F8B-4B5C-99E3-1A0F068DD990}" srcOrd="0" destOrd="0" presId="urn:microsoft.com/office/officeart/2005/8/layout/vList2"/>
    <dgm:cxn modelId="{04333BA4-51AC-439B-B634-DAA23E74C5AC}" type="presOf" srcId="{74DF890D-EB4A-42A3-8961-522758F0EC5D}" destId="{4A2748B2-E975-4031-8EB9-53A64E644633}" srcOrd="0" destOrd="0" presId="urn:microsoft.com/office/officeart/2005/8/layout/vList2"/>
    <dgm:cxn modelId="{452198A9-39AC-406C-9867-8FBF496988A6}" type="presOf" srcId="{5FD80240-42EE-4309-AD1F-B802E8DFE6D6}" destId="{889331A2-7312-4305-B47D-2F15E64DDDAD}" srcOrd="0" destOrd="0" presId="urn:microsoft.com/office/officeart/2005/8/layout/vList2"/>
    <dgm:cxn modelId="{80BED6B9-D96E-4A1E-9C0D-E5DF0C88DF64}" srcId="{31DC4E22-B15C-4E81-A6C6-E1D8D2A48819}" destId="{37CDBB23-60EE-4A58-A1F3-8E5B024D36C0}" srcOrd="1" destOrd="0" parTransId="{C66BF350-61A7-4ABF-911F-73EE43EAA589}" sibTransId="{39821DFA-76A8-4B27-BDEC-745C07BF7EA6}"/>
    <dgm:cxn modelId="{94578BC1-89DA-4513-A633-0475D8705793}" srcId="{31DC4E22-B15C-4E81-A6C6-E1D8D2A48819}" destId="{EA2E1380-A5F6-4602-A0CC-605D141B8AA8}" srcOrd="5" destOrd="0" parTransId="{187EE64F-8C4F-4C73-9E24-8A3DA81E364B}" sibTransId="{194434C4-4991-4D19-9A92-B16FA7ED0BB0}"/>
    <dgm:cxn modelId="{EA8872CC-B1E3-47FD-8B2E-E61ACEA6CB6F}" srcId="{31DC4E22-B15C-4E81-A6C6-E1D8D2A48819}" destId="{1DFBFCC4-5572-4422-B6DF-A11EDDB4DD44}" srcOrd="2" destOrd="0" parTransId="{5A41FAB2-CA98-4B02-B4DA-483FABF46E0F}" sibTransId="{02B2C297-F276-42D7-8FC8-BB3BF362CB3A}"/>
    <dgm:cxn modelId="{AC165DE0-CB1D-4C2F-AD59-058D4F72C644}" srcId="{31DC4E22-B15C-4E81-A6C6-E1D8D2A48819}" destId="{74DF890D-EB4A-42A3-8961-522758F0EC5D}" srcOrd="6" destOrd="0" parTransId="{D81F4017-11E2-4230-8BED-2FAF6185C7D8}" sibTransId="{6BB79245-598D-4412-B90E-8F29F2C0CAB5}"/>
    <dgm:cxn modelId="{1DAC6DE5-3D29-41F6-92BC-D88B6DCEE085}" type="presOf" srcId="{20FAE389-ACAE-4A24-9231-A6BFD887405D}" destId="{A26F28A4-F729-4516-AD4A-AB51A129358B}" srcOrd="0" destOrd="0" presId="urn:microsoft.com/office/officeart/2005/8/layout/vList2"/>
    <dgm:cxn modelId="{62D127F3-CC84-43E2-9077-3591C9651DFE}" srcId="{31DC4E22-B15C-4E81-A6C6-E1D8D2A48819}" destId="{80ADD134-101C-437B-A676-1A9BC933281E}" srcOrd="0" destOrd="0" parTransId="{39EC8D65-D46B-4271-88C0-BDA48EFEFF2B}" sibTransId="{2BD13FAF-6C99-4325-854E-0D2F6CA3829D}"/>
    <dgm:cxn modelId="{54A9A8F8-221E-4C9E-A514-6F391692B8E4}" type="presOf" srcId="{9CBA7ABB-98B4-40DE-8773-A3646250DE6C}" destId="{A0FC17A3-9425-4DA3-BE03-346DDA0D28BB}" srcOrd="0" destOrd="0" presId="urn:microsoft.com/office/officeart/2005/8/layout/vList2"/>
    <dgm:cxn modelId="{E56C0342-185A-40BB-A652-1D8B726E37BC}" type="presParOf" srcId="{ACF499BC-F122-457E-9DA0-68D6B7C40AF5}" destId="{1BBAAC3F-C221-41A9-A911-00B2E70D1ADB}" srcOrd="0" destOrd="0" presId="urn:microsoft.com/office/officeart/2005/8/layout/vList2"/>
    <dgm:cxn modelId="{150024A9-F05B-4A1F-938A-C21FD9352763}" type="presParOf" srcId="{ACF499BC-F122-457E-9DA0-68D6B7C40AF5}" destId="{94AE4C08-0CD0-4B24-AE87-C3A1EF528E87}" srcOrd="1" destOrd="0" presId="urn:microsoft.com/office/officeart/2005/8/layout/vList2"/>
    <dgm:cxn modelId="{4F05D202-5B20-473D-8BFA-B10EBBA777C6}" type="presParOf" srcId="{ACF499BC-F122-457E-9DA0-68D6B7C40AF5}" destId="{5AAEAA65-B700-4FC4-A301-65CD596D7F83}" srcOrd="2" destOrd="0" presId="urn:microsoft.com/office/officeart/2005/8/layout/vList2"/>
    <dgm:cxn modelId="{BEA57B32-9946-40EF-ABB6-AE8F31E8F496}" type="presParOf" srcId="{ACF499BC-F122-457E-9DA0-68D6B7C40AF5}" destId="{3FD69F8E-9474-4E4D-B010-1B987E52B98E}" srcOrd="3" destOrd="0" presId="urn:microsoft.com/office/officeart/2005/8/layout/vList2"/>
    <dgm:cxn modelId="{9F739B13-0565-41E1-83C3-B2BF94C7670C}" type="presParOf" srcId="{ACF499BC-F122-457E-9DA0-68D6B7C40AF5}" destId="{326ABF7E-1F8B-4B5C-99E3-1A0F068DD990}" srcOrd="4" destOrd="0" presId="urn:microsoft.com/office/officeart/2005/8/layout/vList2"/>
    <dgm:cxn modelId="{2C90D2CD-D7B9-4B3C-9357-0F1856F9B9C3}" type="presParOf" srcId="{ACF499BC-F122-457E-9DA0-68D6B7C40AF5}" destId="{6969B03D-86EB-4D2F-A2C2-8AF737B067A2}" srcOrd="5" destOrd="0" presId="urn:microsoft.com/office/officeart/2005/8/layout/vList2"/>
    <dgm:cxn modelId="{C5F8EF7F-A6C5-444D-8453-3FEF41D7561A}" type="presParOf" srcId="{ACF499BC-F122-457E-9DA0-68D6B7C40AF5}" destId="{889331A2-7312-4305-B47D-2F15E64DDDAD}" srcOrd="6" destOrd="0" presId="urn:microsoft.com/office/officeart/2005/8/layout/vList2"/>
    <dgm:cxn modelId="{50FAB66B-4712-43C6-A91D-A2B6424AD591}" type="presParOf" srcId="{ACF499BC-F122-457E-9DA0-68D6B7C40AF5}" destId="{AB1D116D-E0C4-4F1F-9E98-F73B3823A0E9}" srcOrd="7" destOrd="0" presId="urn:microsoft.com/office/officeart/2005/8/layout/vList2"/>
    <dgm:cxn modelId="{8C3301B8-037A-46E0-9FB8-3301860640C0}" type="presParOf" srcId="{ACF499BC-F122-457E-9DA0-68D6B7C40AF5}" destId="{A0FC17A3-9425-4DA3-BE03-346DDA0D28BB}" srcOrd="8" destOrd="0" presId="urn:microsoft.com/office/officeart/2005/8/layout/vList2"/>
    <dgm:cxn modelId="{39DC6A08-DD07-45E1-9B35-EC4B9D715CA7}" type="presParOf" srcId="{ACF499BC-F122-457E-9DA0-68D6B7C40AF5}" destId="{C3145326-381A-46F6-BF6F-29D4E27C7E76}" srcOrd="9" destOrd="0" presId="urn:microsoft.com/office/officeart/2005/8/layout/vList2"/>
    <dgm:cxn modelId="{DFBCB6B8-1D98-41BD-904C-E4F9709A3C32}" type="presParOf" srcId="{ACF499BC-F122-457E-9DA0-68D6B7C40AF5}" destId="{3ADC6DC6-BDEF-4103-8F9D-C2DED6074CA7}" srcOrd="10" destOrd="0" presId="urn:microsoft.com/office/officeart/2005/8/layout/vList2"/>
    <dgm:cxn modelId="{89D3A625-F71C-4A2E-A326-66E7A1B09550}" type="presParOf" srcId="{ACF499BC-F122-457E-9DA0-68D6B7C40AF5}" destId="{A668A0A1-54BF-48E5-A5CB-BEC3EEF3D6F5}" srcOrd="11" destOrd="0" presId="urn:microsoft.com/office/officeart/2005/8/layout/vList2"/>
    <dgm:cxn modelId="{D05EFF0A-BD02-41E0-9D71-D00BD4ED278B}" type="presParOf" srcId="{ACF499BC-F122-457E-9DA0-68D6B7C40AF5}" destId="{4A2748B2-E975-4031-8EB9-53A64E644633}" srcOrd="12" destOrd="0" presId="urn:microsoft.com/office/officeart/2005/8/layout/vList2"/>
    <dgm:cxn modelId="{C828A9EB-219B-4190-8910-AC3BF76A2902}" type="presParOf" srcId="{ACF499BC-F122-457E-9DA0-68D6B7C40AF5}" destId="{942B38AB-F492-496A-9815-F22D8F1AF876}" srcOrd="13" destOrd="0" presId="urn:microsoft.com/office/officeart/2005/8/layout/vList2"/>
    <dgm:cxn modelId="{BFDB8599-C78C-4F10-8424-86DFD7724A51}" type="presParOf" srcId="{ACF499BC-F122-457E-9DA0-68D6B7C40AF5}" destId="{A26F28A4-F729-4516-AD4A-AB51A129358B}" srcOrd="14" destOrd="0" presId="urn:microsoft.com/office/officeart/2005/8/layout/vList2"/>
    <dgm:cxn modelId="{3C2EF43A-4ACE-4AAC-8C2E-966AC71C416F}" type="presParOf" srcId="{ACF499BC-F122-457E-9DA0-68D6B7C40AF5}" destId="{79374EB3-8CC5-46A8-8B7F-8B8BC50E3A86}" srcOrd="15" destOrd="0" presId="urn:microsoft.com/office/officeart/2005/8/layout/vList2"/>
    <dgm:cxn modelId="{706ACCFA-DE62-4DD7-9140-92744E5993B9}" type="presParOf" srcId="{ACF499BC-F122-457E-9DA0-68D6B7C40AF5}" destId="{8547CEBF-51F9-46C0-8207-F05E65D968D8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CC02BBF-CA69-4FA8-A5C2-A07DC3EB59D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1CBD1EF-4BBE-41DD-AF29-1987EEF14C5B}">
      <dgm:prSet custT="1"/>
      <dgm:spPr>
        <a:noFill/>
        <a:ln>
          <a:noFill/>
        </a:ln>
      </dgm:spPr>
      <dgm:t>
        <a:bodyPr/>
        <a:lstStyle/>
        <a:p>
          <a:pPr algn="ctr"/>
          <a:r>
            <a:rPr lang="ru-RU" sz="24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С чего начать создание </a:t>
          </a:r>
          <a:r>
            <a:rPr lang="ru-RU" sz="2400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лэпбука</a:t>
          </a:r>
          <a:r>
            <a:rPr lang="ru-RU" sz="24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?</a:t>
          </a:r>
          <a:endParaRPr lang="ru-RU" sz="2400" dirty="0"/>
        </a:p>
      </dgm:t>
    </dgm:pt>
    <dgm:pt modelId="{0B8D407E-AE8E-4B94-B357-E18973465B60}" type="parTrans" cxnId="{88B8F24B-5D03-42B1-B58A-E9A65FC28194}">
      <dgm:prSet/>
      <dgm:spPr/>
      <dgm:t>
        <a:bodyPr/>
        <a:lstStyle/>
        <a:p>
          <a:endParaRPr lang="ru-RU"/>
        </a:p>
      </dgm:t>
    </dgm:pt>
    <dgm:pt modelId="{3BC19BB1-B90C-40A9-88A9-588AB3C9C034}" type="sibTrans" cxnId="{88B8F24B-5D03-42B1-B58A-E9A65FC28194}">
      <dgm:prSet/>
      <dgm:spPr/>
      <dgm:t>
        <a:bodyPr/>
        <a:lstStyle/>
        <a:p>
          <a:endParaRPr lang="ru-RU"/>
        </a:p>
      </dgm:t>
    </dgm:pt>
    <dgm:pt modelId="{259218EB-F8C8-46BA-99DF-398357A16F8D}">
      <dgm:prSet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- Определитесь с темой будущего </a:t>
          </a:r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лэпбука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.</a:t>
          </a:r>
          <a:endParaRPr lang="ru-RU" dirty="0"/>
        </a:p>
      </dgm:t>
    </dgm:pt>
    <dgm:pt modelId="{9602A470-BEAB-4B0D-BFA6-9DA604D2D9F2}" type="parTrans" cxnId="{A27DBA27-BDD6-4C21-B681-00B75187B078}">
      <dgm:prSet/>
      <dgm:spPr/>
      <dgm:t>
        <a:bodyPr/>
        <a:lstStyle/>
        <a:p>
          <a:endParaRPr lang="ru-RU"/>
        </a:p>
      </dgm:t>
    </dgm:pt>
    <dgm:pt modelId="{C7A36F43-6D95-4339-9F25-5EE1B4A0B0F5}" type="sibTrans" cxnId="{A27DBA27-BDD6-4C21-B681-00B75187B078}">
      <dgm:prSet/>
      <dgm:spPr/>
      <dgm:t>
        <a:bodyPr/>
        <a:lstStyle/>
        <a:p>
          <a:endParaRPr lang="ru-RU"/>
        </a:p>
      </dgm:t>
    </dgm:pt>
    <dgm:pt modelId="{CF945886-F366-4E28-B95D-71686BF50877}">
      <dgm:prSet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- Тема может быть любая  - вулканы, насекомые, планеты, композиторы, художники, фильмы, страны и т.д.</a:t>
          </a:r>
          <a:endParaRPr lang="ru-RU" dirty="0"/>
        </a:p>
      </dgm:t>
    </dgm:pt>
    <dgm:pt modelId="{0F2497C6-797A-468C-B7FF-16AC87E84CA4}" type="parTrans" cxnId="{FE8BBABE-A69F-43DF-ADC3-D792ADAC8D30}">
      <dgm:prSet/>
      <dgm:spPr/>
      <dgm:t>
        <a:bodyPr/>
        <a:lstStyle/>
        <a:p>
          <a:endParaRPr lang="ru-RU"/>
        </a:p>
      </dgm:t>
    </dgm:pt>
    <dgm:pt modelId="{F79FE84B-EC01-4D3C-AF63-372E6B2C4E3A}" type="sibTrans" cxnId="{FE8BBABE-A69F-43DF-ADC3-D792ADAC8D30}">
      <dgm:prSet/>
      <dgm:spPr/>
      <dgm:t>
        <a:bodyPr/>
        <a:lstStyle/>
        <a:p>
          <a:endParaRPr lang="ru-RU"/>
        </a:p>
      </dgm:t>
    </dgm:pt>
    <dgm:pt modelId="{C24294CF-37FA-4155-99D5-38A03EB7262D}">
      <dgm:prSet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- После того, как вы определились с темой, составьте план будущего </a:t>
          </a:r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лэпбука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, т.е. какие под темы вы хотите раскрыть – это и будет содержание наших мини-книжечек. </a:t>
          </a:r>
          <a:endParaRPr lang="ru-RU" dirty="0"/>
        </a:p>
      </dgm:t>
    </dgm:pt>
    <dgm:pt modelId="{8A3445AA-12BD-425D-9E47-379E467DCC8C}" type="parTrans" cxnId="{6A46F5B2-33D1-4777-8F33-8D1DAF4DCDCA}">
      <dgm:prSet/>
      <dgm:spPr/>
      <dgm:t>
        <a:bodyPr/>
        <a:lstStyle/>
        <a:p>
          <a:endParaRPr lang="ru-RU"/>
        </a:p>
      </dgm:t>
    </dgm:pt>
    <dgm:pt modelId="{2185B343-F4ED-46B1-B9CD-500ED0E5C0D1}" type="sibTrans" cxnId="{6A46F5B2-33D1-4777-8F33-8D1DAF4DCDCA}">
      <dgm:prSet/>
      <dgm:spPr/>
      <dgm:t>
        <a:bodyPr/>
        <a:lstStyle/>
        <a:p>
          <a:endParaRPr lang="ru-RU"/>
        </a:p>
      </dgm:t>
    </dgm:pt>
    <dgm:pt modelId="{BA83CB62-5A47-438D-9380-F0A507CE18AE}">
      <dgm:prSet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- Для каждой темы выберите подходящий конверт, книжку или какую-нибудь открывающуюся коробочку  и т.д.</a:t>
          </a:r>
          <a:endParaRPr lang="ru-RU" dirty="0"/>
        </a:p>
      </dgm:t>
    </dgm:pt>
    <dgm:pt modelId="{82B78FE8-4A80-4860-A520-F5EA0E871E56}" type="parTrans" cxnId="{D2520E97-B123-4229-8FE8-E2422D8DD018}">
      <dgm:prSet/>
      <dgm:spPr/>
      <dgm:t>
        <a:bodyPr/>
        <a:lstStyle/>
        <a:p>
          <a:endParaRPr lang="ru-RU"/>
        </a:p>
      </dgm:t>
    </dgm:pt>
    <dgm:pt modelId="{7316B021-3471-4C61-B824-DCA23B45FB67}" type="sibTrans" cxnId="{D2520E97-B123-4229-8FE8-E2422D8DD018}">
      <dgm:prSet/>
      <dgm:spPr/>
      <dgm:t>
        <a:bodyPr/>
        <a:lstStyle/>
        <a:p>
          <a:endParaRPr lang="ru-RU"/>
        </a:p>
      </dgm:t>
    </dgm:pt>
    <dgm:pt modelId="{311FEDFB-D318-4207-AEAE-C6116014AA88}" type="pres">
      <dgm:prSet presAssocID="{4CC02BBF-CA69-4FA8-A5C2-A07DC3EB59D1}" presName="linear" presStyleCnt="0">
        <dgm:presLayoutVars>
          <dgm:animLvl val="lvl"/>
          <dgm:resizeHandles val="exact"/>
        </dgm:presLayoutVars>
      </dgm:prSet>
      <dgm:spPr/>
    </dgm:pt>
    <dgm:pt modelId="{1C4F1A8D-3DBA-4FD2-A280-4A45079EBC65}" type="pres">
      <dgm:prSet presAssocID="{91CBD1EF-4BBE-41DD-AF29-1987EEF14C5B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A4B6DF7D-7D5F-477D-990D-BDD80830E383}" type="pres">
      <dgm:prSet presAssocID="{3BC19BB1-B90C-40A9-88A9-588AB3C9C034}" presName="spacer" presStyleCnt="0"/>
      <dgm:spPr/>
    </dgm:pt>
    <dgm:pt modelId="{3C046B18-1F34-4833-AAD0-6D07EC064AAD}" type="pres">
      <dgm:prSet presAssocID="{259218EB-F8C8-46BA-99DF-398357A16F8D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06533528-EA48-4DD6-9DD5-3A93D9A46B95}" type="pres">
      <dgm:prSet presAssocID="{C7A36F43-6D95-4339-9F25-5EE1B4A0B0F5}" presName="spacer" presStyleCnt="0"/>
      <dgm:spPr/>
    </dgm:pt>
    <dgm:pt modelId="{0C638E2E-B72D-49EB-85B2-F04214336AA3}" type="pres">
      <dgm:prSet presAssocID="{CF945886-F366-4E28-B95D-71686BF50877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F2B2CDA4-6B11-44F0-BA6A-84ADD5A260C6}" type="pres">
      <dgm:prSet presAssocID="{F79FE84B-EC01-4D3C-AF63-372E6B2C4E3A}" presName="spacer" presStyleCnt="0"/>
      <dgm:spPr/>
    </dgm:pt>
    <dgm:pt modelId="{69ED23E9-8DB1-453F-96AD-2C9760C35355}" type="pres">
      <dgm:prSet presAssocID="{C24294CF-37FA-4155-99D5-38A03EB7262D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25BB792E-7078-4C9B-B55B-9F86A51C21A7}" type="pres">
      <dgm:prSet presAssocID="{2185B343-F4ED-46B1-B9CD-500ED0E5C0D1}" presName="spacer" presStyleCnt="0"/>
      <dgm:spPr/>
    </dgm:pt>
    <dgm:pt modelId="{11DC36AB-48E9-4BCE-BF18-8BF6E94A6268}" type="pres">
      <dgm:prSet presAssocID="{BA83CB62-5A47-438D-9380-F0A507CE18AE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A27DBA27-BDD6-4C21-B681-00B75187B078}" srcId="{4CC02BBF-CA69-4FA8-A5C2-A07DC3EB59D1}" destId="{259218EB-F8C8-46BA-99DF-398357A16F8D}" srcOrd="1" destOrd="0" parTransId="{9602A470-BEAB-4B0D-BFA6-9DA604D2D9F2}" sibTransId="{C7A36F43-6D95-4339-9F25-5EE1B4A0B0F5}"/>
    <dgm:cxn modelId="{54E86445-F039-4EE6-8F68-F82783452D58}" type="presOf" srcId="{C24294CF-37FA-4155-99D5-38A03EB7262D}" destId="{69ED23E9-8DB1-453F-96AD-2C9760C35355}" srcOrd="0" destOrd="0" presId="urn:microsoft.com/office/officeart/2005/8/layout/vList2"/>
    <dgm:cxn modelId="{88B8F24B-5D03-42B1-B58A-E9A65FC28194}" srcId="{4CC02BBF-CA69-4FA8-A5C2-A07DC3EB59D1}" destId="{91CBD1EF-4BBE-41DD-AF29-1987EEF14C5B}" srcOrd="0" destOrd="0" parTransId="{0B8D407E-AE8E-4B94-B357-E18973465B60}" sibTransId="{3BC19BB1-B90C-40A9-88A9-588AB3C9C034}"/>
    <dgm:cxn modelId="{6D94B64E-3603-4D63-A75E-DC0C9AFB00EC}" type="presOf" srcId="{91CBD1EF-4BBE-41DD-AF29-1987EEF14C5B}" destId="{1C4F1A8D-3DBA-4FD2-A280-4A45079EBC65}" srcOrd="0" destOrd="0" presId="urn:microsoft.com/office/officeart/2005/8/layout/vList2"/>
    <dgm:cxn modelId="{7B50D48E-8B93-4904-ADD5-547DF4384610}" type="presOf" srcId="{CF945886-F366-4E28-B95D-71686BF50877}" destId="{0C638E2E-B72D-49EB-85B2-F04214336AA3}" srcOrd="0" destOrd="0" presId="urn:microsoft.com/office/officeart/2005/8/layout/vList2"/>
    <dgm:cxn modelId="{D2520E97-B123-4229-8FE8-E2422D8DD018}" srcId="{4CC02BBF-CA69-4FA8-A5C2-A07DC3EB59D1}" destId="{BA83CB62-5A47-438D-9380-F0A507CE18AE}" srcOrd="4" destOrd="0" parTransId="{82B78FE8-4A80-4860-A520-F5EA0E871E56}" sibTransId="{7316B021-3471-4C61-B824-DCA23B45FB67}"/>
    <dgm:cxn modelId="{E7BEC9AC-3F33-48EB-848A-AC7BC61A9A99}" type="presOf" srcId="{259218EB-F8C8-46BA-99DF-398357A16F8D}" destId="{3C046B18-1F34-4833-AAD0-6D07EC064AAD}" srcOrd="0" destOrd="0" presId="urn:microsoft.com/office/officeart/2005/8/layout/vList2"/>
    <dgm:cxn modelId="{6A46F5B2-33D1-4777-8F33-8D1DAF4DCDCA}" srcId="{4CC02BBF-CA69-4FA8-A5C2-A07DC3EB59D1}" destId="{C24294CF-37FA-4155-99D5-38A03EB7262D}" srcOrd="3" destOrd="0" parTransId="{8A3445AA-12BD-425D-9E47-379E467DCC8C}" sibTransId="{2185B343-F4ED-46B1-B9CD-500ED0E5C0D1}"/>
    <dgm:cxn modelId="{FE8BBABE-A69F-43DF-ADC3-D792ADAC8D30}" srcId="{4CC02BBF-CA69-4FA8-A5C2-A07DC3EB59D1}" destId="{CF945886-F366-4E28-B95D-71686BF50877}" srcOrd="2" destOrd="0" parTransId="{0F2497C6-797A-468C-B7FF-16AC87E84CA4}" sibTransId="{F79FE84B-EC01-4D3C-AF63-372E6B2C4E3A}"/>
    <dgm:cxn modelId="{1CFF39C1-78C5-45DB-8733-6F77106B2C7F}" type="presOf" srcId="{4CC02BBF-CA69-4FA8-A5C2-A07DC3EB59D1}" destId="{311FEDFB-D318-4207-AEAE-C6116014AA88}" srcOrd="0" destOrd="0" presId="urn:microsoft.com/office/officeart/2005/8/layout/vList2"/>
    <dgm:cxn modelId="{387D9FCA-8DFD-4D53-9138-2416497457BC}" type="presOf" srcId="{BA83CB62-5A47-438D-9380-F0A507CE18AE}" destId="{11DC36AB-48E9-4BCE-BF18-8BF6E94A6268}" srcOrd="0" destOrd="0" presId="urn:microsoft.com/office/officeart/2005/8/layout/vList2"/>
    <dgm:cxn modelId="{9232133A-DC19-4758-9026-58BDB09A517A}" type="presParOf" srcId="{311FEDFB-D318-4207-AEAE-C6116014AA88}" destId="{1C4F1A8D-3DBA-4FD2-A280-4A45079EBC65}" srcOrd="0" destOrd="0" presId="urn:microsoft.com/office/officeart/2005/8/layout/vList2"/>
    <dgm:cxn modelId="{859BF8D9-A0C1-44B4-A3AC-F4B5D3804C11}" type="presParOf" srcId="{311FEDFB-D318-4207-AEAE-C6116014AA88}" destId="{A4B6DF7D-7D5F-477D-990D-BDD80830E383}" srcOrd="1" destOrd="0" presId="urn:microsoft.com/office/officeart/2005/8/layout/vList2"/>
    <dgm:cxn modelId="{8C624609-40D5-4C4F-8A88-9D69FE78D591}" type="presParOf" srcId="{311FEDFB-D318-4207-AEAE-C6116014AA88}" destId="{3C046B18-1F34-4833-AAD0-6D07EC064AAD}" srcOrd="2" destOrd="0" presId="urn:microsoft.com/office/officeart/2005/8/layout/vList2"/>
    <dgm:cxn modelId="{5D5E2BE4-3013-406E-88D9-A8C6673E2060}" type="presParOf" srcId="{311FEDFB-D318-4207-AEAE-C6116014AA88}" destId="{06533528-EA48-4DD6-9DD5-3A93D9A46B95}" srcOrd="3" destOrd="0" presId="urn:microsoft.com/office/officeart/2005/8/layout/vList2"/>
    <dgm:cxn modelId="{66EBC48C-07A1-4AB7-8F3C-C4DF9B0631AC}" type="presParOf" srcId="{311FEDFB-D318-4207-AEAE-C6116014AA88}" destId="{0C638E2E-B72D-49EB-85B2-F04214336AA3}" srcOrd="4" destOrd="0" presId="urn:microsoft.com/office/officeart/2005/8/layout/vList2"/>
    <dgm:cxn modelId="{38BC6452-7073-49FD-858F-7B4FB782D9C1}" type="presParOf" srcId="{311FEDFB-D318-4207-AEAE-C6116014AA88}" destId="{F2B2CDA4-6B11-44F0-BA6A-84ADD5A260C6}" srcOrd="5" destOrd="0" presId="urn:microsoft.com/office/officeart/2005/8/layout/vList2"/>
    <dgm:cxn modelId="{724E6F05-591B-48AF-96FC-B188DFD7F193}" type="presParOf" srcId="{311FEDFB-D318-4207-AEAE-C6116014AA88}" destId="{69ED23E9-8DB1-453F-96AD-2C9760C35355}" srcOrd="6" destOrd="0" presId="urn:microsoft.com/office/officeart/2005/8/layout/vList2"/>
    <dgm:cxn modelId="{3E2AEAD7-378B-4986-B1E0-961A84AEA0F0}" type="presParOf" srcId="{311FEDFB-D318-4207-AEAE-C6116014AA88}" destId="{25BB792E-7078-4C9B-B55B-9F86A51C21A7}" srcOrd="7" destOrd="0" presId="urn:microsoft.com/office/officeart/2005/8/layout/vList2"/>
    <dgm:cxn modelId="{402E6012-4CEE-439D-B9B0-0BB84175C695}" type="presParOf" srcId="{311FEDFB-D318-4207-AEAE-C6116014AA88}" destId="{11DC36AB-48E9-4BCE-BF18-8BF6E94A6268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2993262-866C-4C0D-8651-3112215E2BC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D8204F-716B-4B21-96B3-F39C4B041B01}">
      <dgm:prSet custT="1"/>
      <dgm:spPr>
        <a:noFill/>
        <a:ln>
          <a:noFill/>
        </a:ln>
      </dgm:spPr>
      <dgm:t>
        <a:bodyPr/>
        <a:lstStyle/>
        <a:p>
          <a:pPr algn="ctr"/>
          <a:r>
            <a:rPr lang="ru-RU" sz="20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Что нужно, чтобы сделать </a:t>
          </a:r>
          <a:r>
            <a:rPr lang="ru-RU" sz="2000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</a:t>
          </a:r>
          <a:r>
            <a:rPr lang="ru-RU" sz="2000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?</a:t>
          </a:r>
          <a:endParaRPr lang="ru-RU" sz="2000" dirty="0"/>
        </a:p>
      </dgm:t>
    </dgm:pt>
    <dgm:pt modelId="{B4DB6301-8BDD-4E5D-BD3E-CCE9B58386F0}" type="parTrans" cxnId="{718F8668-7BFA-47A4-A0B3-0FFB124CDDEE}">
      <dgm:prSet/>
      <dgm:spPr/>
      <dgm:t>
        <a:bodyPr/>
        <a:lstStyle/>
        <a:p>
          <a:endParaRPr lang="ru-RU"/>
        </a:p>
      </dgm:t>
    </dgm:pt>
    <dgm:pt modelId="{3AD764B9-9ADF-4B83-965E-A766A788A924}" type="sibTrans" cxnId="{718F8668-7BFA-47A4-A0B3-0FFB124CDDEE}">
      <dgm:prSet/>
      <dgm:spPr/>
      <dgm:t>
        <a:bodyPr/>
        <a:lstStyle/>
        <a:p>
          <a:endParaRPr lang="ru-RU"/>
        </a:p>
      </dgm:t>
    </dgm:pt>
    <dgm:pt modelId="{53216F0F-F5DC-477A-839E-DE1D5D05A78F}">
      <dgm:prSet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Для создания </a:t>
          </a:r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лэпбука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вам понадобятся такие материалы:</a:t>
          </a:r>
          <a:endParaRPr lang="ru-RU" dirty="0"/>
        </a:p>
      </dgm:t>
    </dgm:pt>
    <dgm:pt modelId="{0B43216B-963A-4AB7-A962-1881D853B5CA}" type="parTrans" cxnId="{A389CB43-1A60-4B6F-9D96-038F2EF9AFD4}">
      <dgm:prSet/>
      <dgm:spPr/>
      <dgm:t>
        <a:bodyPr/>
        <a:lstStyle/>
        <a:p>
          <a:endParaRPr lang="ru-RU"/>
        </a:p>
      </dgm:t>
    </dgm:pt>
    <dgm:pt modelId="{6EA54F6D-0D8B-4C09-BF23-0187B383489F}" type="sibTrans" cxnId="{A389CB43-1A60-4B6F-9D96-038F2EF9AFD4}">
      <dgm:prSet/>
      <dgm:spPr/>
      <dgm:t>
        <a:bodyPr/>
        <a:lstStyle/>
        <a:p>
          <a:endParaRPr lang="ru-RU"/>
        </a:p>
      </dgm:t>
    </dgm:pt>
    <dgm:pt modelId="{9C4B6A42-61BE-460F-A59E-5CBFF4083B1A}">
      <dgm:prSet/>
      <dgm:spPr/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Обычная бумага, цветная бумага для принтера, но и просто белые листы, если их хорошо оформить и раскрасить, смотрятся очень неплохо.</a:t>
          </a:r>
          <a:endParaRPr lang="ru-RU" dirty="0"/>
        </a:p>
      </dgm:t>
    </dgm:pt>
    <dgm:pt modelId="{E44DFE5E-F8B7-4F1B-9E42-A5264845DF52}" type="parTrans" cxnId="{33CC6B0C-5CF2-49AC-BE9B-AA2013FEA35D}">
      <dgm:prSet/>
      <dgm:spPr/>
      <dgm:t>
        <a:bodyPr/>
        <a:lstStyle/>
        <a:p>
          <a:endParaRPr lang="ru-RU"/>
        </a:p>
      </dgm:t>
    </dgm:pt>
    <dgm:pt modelId="{6BC0CC35-DA52-451A-8E9D-79FEFE7D6C86}" type="sibTrans" cxnId="{33CC6B0C-5CF2-49AC-BE9B-AA2013FEA35D}">
      <dgm:prSet/>
      <dgm:spPr/>
      <dgm:t>
        <a:bodyPr/>
        <a:lstStyle/>
        <a:p>
          <a:endParaRPr lang="ru-RU"/>
        </a:p>
      </dgm:t>
    </dgm:pt>
    <dgm:pt modelId="{ED11CFB9-5F46-4566-87CD-FBB9D658E5C9}">
      <dgm:prSet/>
      <dgm:spPr/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Ножницы.</a:t>
          </a:r>
          <a:endParaRPr lang="ru-RU" dirty="0"/>
        </a:p>
      </dgm:t>
    </dgm:pt>
    <dgm:pt modelId="{2B8CA7A4-FFB5-4EDD-B906-D4AE13256764}" type="parTrans" cxnId="{1F01A815-0AB7-42DC-9F39-6D4140080E1A}">
      <dgm:prSet/>
      <dgm:spPr/>
      <dgm:t>
        <a:bodyPr/>
        <a:lstStyle/>
        <a:p>
          <a:endParaRPr lang="ru-RU"/>
        </a:p>
      </dgm:t>
    </dgm:pt>
    <dgm:pt modelId="{56E6B0E3-7BBF-40B1-8521-8E209ECB2982}" type="sibTrans" cxnId="{1F01A815-0AB7-42DC-9F39-6D4140080E1A}">
      <dgm:prSet/>
      <dgm:spPr/>
      <dgm:t>
        <a:bodyPr/>
        <a:lstStyle/>
        <a:p>
          <a:endParaRPr lang="ru-RU"/>
        </a:p>
      </dgm:t>
    </dgm:pt>
    <dgm:pt modelId="{55FEFE1E-9D02-439B-98A8-6D3AC3A349B1}">
      <dgm:prSet/>
      <dgm:spPr/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Клей-карандаш для бумаги, ПВА.</a:t>
          </a:r>
          <a:endParaRPr lang="ru-RU" dirty="0"/>
        </a:p>
      </dgm:t>
    </dgm:pt>
    <dgm:pt modelId="{3BB3CEB9-765D-4F55-9883-AADF3C7DBEF5}" type="parTrans" cxnId="{38559E17-9D06-4FE1-9866-157DC55DF312}">
      <dgm:prSet/>
      <dgm:spPr/>
      <dgm:t>
        <a:bodyPr/>
        <a:lstStyle/>
        <a:p>
          <a:endParaRPr lang="ru-RU"/>
        </a:p>
      </dgm:t>
    </dgm:pt>
    <dgm:pt modelId="{C94C0126-3F78-4412-9A72-55996C8ED404}" type="sibTrans" cxnId="{38559E17-9D06-4FE1-9866-157DC55DF312}">
      <dgm:prSet/>
      <dgm:spPr/>
      <dgm:t>
        <a:bodyPr/>
        <a:lstStyle/>
        <a:p>
          <a:endParaRPr lang="ru-RU"/>
        </a:p>
      </dgm:t>
    </dgm:pt>
    <dgm:pt modelId="{CD48BCC3-60F8-4D42-BCA5-CC1FFDD9A2C0}">
      <dgm:prSet/>
      <dgm:spPr/>
      <dgm:t>
        <a:bodyPr/>
        <a:lstStyle/>
        <a:p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Степлер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.</a:t>
          </a:r>
          <a:endParaRPr lang="ru-RU" dirty="0"/>
        </a:p>
      </dgm:t>
    </dgm:pt>
    <dgm:pt modelId="{B3AF4FC7-AF0B-4FA8-AEB3-A731B1CA2D16}" type="parTrans" cxnId="{C6CDC7DC-0BA3-4309-90AB-77A0282B1E87}">
      <dgm:prSet/>
      <dgm:spPr/>
      <dgm:t>
        <a:bodyPr/>
        <a:lstStyle/>
        <a:p>
          <a:endParaRPr lang="ru-RU"/>
        </a:p>
      </dgm:t>
    </dgm:pt>
    <dgm:pt modelId="{6A220F0B-8CF7-490E-9642-F9934CFBBE32}" type="sibTrans" cxnId="{C6CDC7DC-0BA3-4309-90AB-77A0282B1E87}">
      <dgm:prSet/>
      <dgm:spPr/>
      <dgm:t>
        <a:bodyPr/>
        <a:lstStyle/>
        <a:p>
          <a:endParaRPr lang="ru-RU"/>
        </a:p>
      </dgm:t>
    </dgm:pt>
    <dgm:pt modelId="{56C6314D-A325-462D-ABAA-44233944C7EC}">
      <dgm:prSet/>
      <dgm:spPr/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Скотч.</a:t>
          </a:r>
          <a:endParaRPr lang="ru-RU" dirty="0"/>
        </a:p>
      </dgm:t>
    </dgm:pt>
    <dgm:pt modelId="{75B5375D-FC09-46A1-8FDD-B8760E955E31}" type="parTrans" cxnId="{ECFC09AC-AE23-454A-AD37-4EE47FE7C341}">
      <dgm:prSet/>
      <dgm:spPr/>
      <dgm:t>
        <a:bodyPr/>
        <a:lstStyle/>
        <a:p>
          <a:endParaRPr lang="ru-RU"/>
        </a:p>
      </dgm:t>
    </dgm:pt>
    <dgm:pt modelId="{AC84F451-4377-4B27-A3F1-50C112E99A40}" type="sibTrans" cxnId="{ECFC09AC-AE23-454A-AD37-4EE47FE7C341}">
      <dgm:prSet/>
      <dgm:spPr/>
      <dgm:t>
        <a:bodyPr/>
        <a:lstStyle/>
        <a:p>
          <a:endParaRPr lang="ru-RU"/>
        </a:p>
      </dgm:t>
    </dgm:pt>
    <dgm:pt modelId="{CBCA9C02-7F16-441A-8FF7-B89A01138E3F}">
      <dgm:prSet/>
      <dgm:spPr/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Картонная папка-основа (покупаем или можно ее сделать своими руками).</a:t>
          </a:r>
          <a:endParaRPr lang="ru-RU" dirty="0"/>
        </a:p>
      </dgm:t>
    </dgm:pt>
    <dgm:pt modelId="{11A7F30A-F740-4F7D-AE24-24AA637386FF}" type="parTrans" cxnId="{EBC28475-9A8E-4AAE-BCC9-EB2F35EEF1F2}">
      <dgm:prSet/>
      <dgm:spPr/>
      <dgm:t>
        <a:bodyPr/>
        <a:lstStyle/>
        <a:p>
          <a:endParaRPr lang="ru-RU"/>
        </a:p>
      </dgm:t>
    </dgm:pt>
    <dgm:pt modelId="{D4B86F9D-E008-497E-A5CC-555E148B50E7}" type="sibTrans" cxnId="{EBC28475-9A8E-4AAE-BCC9-EB2F35EEF1F2}">
      <dgm:prSet/>
      <dgm:spPr/>
      <dgm:t>
        <a:bodyPr/>
        <a:lstStyle/>
        <a:p>
          <a:endParaRPr lang="ru-RU"/>
        </a:p>
      </dgm:t>
    </dgm:pt>
    <dgm:pt modelId="{7E3931C8-055D-4904-BBB3-9F713E774AC0}">
      <dgm:prSet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Вырезаем детали, приклеиваем все на свои места.</a:t>
          </a:r>
          <a:endParaRPr lang="ru-RU" dirty="0"/>
        </a:p>
      </dgm:t>
    </dgm:pt>
    <dgm:pt modelId="{A61076BC-6F78-461A-A16B-82FED63DEA0A}" type="parTrans" cxnId="{5E4F1A45-30EA-49A4-B180-3C263A7FA970}">
      <dgm:prSet/>
      <dgm:spPr/>
      <dgm:t>
        <a:bodyPr/>
        <a:lstStyle/>
        <a:p>
          <a:endParaRPr lang="ru-RU"/>
        </a:p>
      </dgm:t>
    </dgm:pt>
    <dgm:pt modelId="{0EA2EE4D-BE61-41B1-BA3C-DDD2C9220E92}" type="sibTrans" cxnId="{5E4F1A45-30EA-49A4-B180-3C263A7FA970}">
      <dgm:prSet/>
      <dgm:spPr/>
      <dgm:t>
        <a:bodyPr/>
        <a:lstStyle/>
        <a:p>
          <a:endParaRPr lang="ru-RU"/>
        </a:p>
      </dgm:t>
    </dgm:pt>
    <dgm:pt modelId="{044939A1-78FA-4282-AF14-C2B6E0A4D0E5}">
      <dgm:prSet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b="1" i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А после этого начинаем занятия с ребенком</a:t>
          </a:r>
          <a:r>
            <a:rPr lang="ru-RU" i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.</a:t>
          </a:r>
          <a:endParaRPr lang="ru-RU" dirty="0"/>
        </a:p>
      </dgm:t>
    </dgm:pt>
    <dgm:pt modelId="{20A44DB1-22D1-48D0-9DB6-05D7C2CF9D30}" type="parTrans" cxnId="{E8161BF3-B70A-4C8F-AA73-F58A5F18CBB8}">
      <dgm:prSet/>
      <dgm:spPr/>
      <dgm:t>
        <a:bodyPr/>
        <a:lstStyle/>
        <a:p>
          <a:endParaRPr lang="ru-RU"/>
        </a:p>
      </dgm:t>
    </dgm:pt>
    <dgm:pt modelId="{1F46C566-35DB-41D6-8630-C93AA4999E0A}" type="sibTrans" cxnId="{E8161BF3-B70A-4C8F-AA73-F58A5F18CBB8}">
      <dgm:prSet/>
      <dgm:spPr/>
      <dgm:t>
        <a:bodyPr/>
        <a:lstStyle/>
        <a:p>
          <a:endParaRPr lang="ru-RU"/>
        </a:p>
      </dgm:t>
    </dgm:pt>
    <dgm:pt modelId="{FBC58F04-90BC-49FB-ADA1-226EB5257FC1}" type="pres">
      <dgm:prSet presAssocID="{A2993262-866C-4C0D-8651-3112215E2BCF}" presName="linear" presStyleCnt="0">
        <dgm:presLayoutVars>
          <dgm:animLvl val="lvl"/>
          <dgm:resizeHandles val="exact"/>
        </dgm:presLayoutVars>
      </dgm:prSet>
      <dgm:spPr/>
    </dgm:pt>
    <dgm:pt modelId="{1318E045-8AC2-43E8-AD6F-F04478D2C15A}" type="pres">
      <dgm:prSet presAssocID="{08D8204F-716B-4B21-96B3-F39C4B041B01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F27E5439-256B-4295-A372-9F00276C9C6B}" type="pres">
      <dgm:prSet presAssocID="{3AD764B9-9ADF-4B83-965E-A766A788A924}" presName="spacer" presStyleCnt="0"/>
      <dgm:spPr/>
    </dgm:pt>
    <dgm:pt modelId="{4A4272EA-E18D-49A7-AB7F-4B5EF6BE9EC5}" type="pres">
      <dgm:prSet presAssocID="{53216F0F-F5DC-477A-839E-DE1D5D05A78F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76D2B78A-C840-44B0-BCAF-B013F64FAF19}" type="pres">
      <dgm:prSet presAssocID="{53216F0F-F5DC-477A-839E-DE1D5D05A78F}" presName="childText" presStyleLbl="revTx" presStyleIdx="0" presStyleCnt="1">
        <dgm:presLayoutVars>
          <dgm:bulletEnabled val="1"/>
        </dgm:presLayoutVars>
      </dgm:prSet>
      <dgm:spPr/>
    </dgm:pt>
    <dgm:pt modelId="{12734698-584E-4000-9B71-D73E5C6E61AF}" type="pres">
      <dgm:prSet presAssocID="{7E3931C8-055D-4904-BBB3-9F713E774AC0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D9AD182-24B9-4CFD-92A1-CDD2F36B42B5}" type="pres">
      <dgm:prSet presAssocID="{0EA2EE4D-BE61-41B1-BA3C-DDD2C9220E92}" presName="spacer" presStyleCnt="0"/>
      <dgm:spPr/>
    </dgm:pt>
    <dgm:pt modelId="{C1B44093-D988-479B-B4E1-BE2022FA9FBC}" type="pres">
      <dgm:prSet presAssocID="{044939A1-78FA-4282-AF14-C2B6E0A4D0E5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662DC300-A6D6-4185-A732-77CF183DC7C5}" type="presOf" srcId="{7E3931C8-055D-4904-BBB3-9F713E774AC0}" destId="{12734698-584E-4000-9B71-D73E5C6E61AF}" srcOrd="0" destOrd="0" presId="urn:microsoft.com/office/officeart/2005/8/layout/vList2"/>
    <dgm:cxn modelId="{7C32B808-15CC-4217-91F0-AEF9E6B7F65B}" type="presOf" srcId="{CD48BCC3-60F8-4D42-BCA5-CC1FFDD9A2C0}" destId="{76D2B78A-C840-44B0-BCAF-B013F64FAF19}" srcOrd="0" destOrd="3" presId="urn:microsoft.com/office/officeart/2005/8/layout/vList2"/>
    <dgm:cxn modelId="{833EB30A-EDCD-4854-B383-536DDEAB5B65}" type="presOf" srcId="{9C4B6A42-61BE-460F-A59E-5CBFF4083B1A}" destId="{76D2B78A-C840-44B0-BCAF-B013F64FAF19}" srcOrd="0" destOrd="0" presId="urn:microsoft.com/office/officeart/2005/8/layout/vList2"/>
    <dgm:cxn modelId="{33CC6B0C-5CF2-49AC-BE9B-AA2013FEA35D}" srcId="{53216F0F-F5DC-477A-839E-DE1D5D05A78F}" destId="{9C4B6A42-61BE-460F-A59E-5CBFF4083B1A}" srcOrd="0" destOrd="0" parTransId="{E44DFE5E-F8B7-4F1B-9E42-A5264845DF52}" sibTransId="{6BC0CC35-DA52-451A-8E9D-79FEFE7D6C86}"/>
    <dgm:cxn modelId="{1F01A815-0AB7-42DC-9F39-6D4140080E1A}" srcId="{53216F0F-F5DC-477A-839E-DE1D5D05A78F}" destId="{ED11CFB9-5F46-4566-87CD-FBB9D658E5C9}" srcOrd="1" destOrd="0" parTransId="{2B8CA7A4-FFB5-4EDD-B906-D4AE13256764}" sibTransId="{56E6B0E3-7BBF-40B1-8521-8E209ECB2982}"/>
    <dgm:cxn modelId="{38559E17-9D06-4FE1-9866-157DC55DF312}" srcId="{53216F0F-F5DC-477A-839E-DE1D5D05A78F}" destId="{55FEFE1E-9D02-439B-98A8-6D3AC3A349B1}" srcOrd="2" destOrd="0" parTransId="{3BB3CEB9-765D-4F55-9883-AADF3C7DBEF5}" sibTransId="{C94C0126-3F78-4412-9A72-55996C8ED404}"/>
    <dgm:cxn modelId="{424DA61E-5E02-4514-A449-608F84B284D1}" type="presOf" srcId="{A2993262-866C-4C0D-8651-3112215E2BCF}" destId="{FBC58F04-90BC-49FB-ADA1-226EB5257FC1}" srcOrd="0" destOrd="0" presId="urn:microsoft.com/office/officeart/2005/8/layout/vList2"/>
    <dgm:cxn modelId="{3660A92F-FDA1-43C0-B22F-8877BE558C88}" type="presOf" srcId="{53216F0F-F5DC-477A-839E-DE1D5D05A78F}" destId="{4A4272EA-E18D-49A7-AB7F-4B5EF6BE9EC5}" srcOrd="0" destOrd="0" presId="urn:microsoft.com/office/officeart/2005/8/layout/vList2"/>
    <dgm:cxn modelId="{86523633-B219-429E-9679-C3F678584C6E}" type="presOf" srcId="{044939A1-78FA-4282-AF14-C2B6E0A4D0E5}" destId="{C1B44093-D988-479B-B4E1-BE2022FA9FBC}" srcOrd="0" destOrd="0" presId="urn:microsoft.com/office/officeart/2005/8/layout/vList2"/>
    <dgm:cxn modelId="{A389CB43-1A60-4B6F-9D96-038F2EF9AFD4}" srcId="{A2993262-866C-4C0D-8651-3112215E2BCF}" destId="{53216F0F-F5DC-477A-839E-DE1D5D05A78F}" srcOrd="1" destOrd="0" parTransId="{0B43216B-963A-4AB7-A962-1881D853B5CA}" sibTransId="{6EA54F6D-0D8B-4C09-BF23-0187B383489F}"/>
    <dgm:cxn modelId="{5E4F1A45-30EA-49A4-B180-3C263A7FA970}" srcId="{A2993262-866C-4C0D-8651-3112215E2BCF}" destId="{7E3931C8-055D-4904-BBB3-9F713E774AC0}" srcOrd="2" destOrd="0" parTransId="{A61076BC-6F78-461A-A16B-82FED63DEA0A}" sibTransId="{0EA2EE4D-BE61-41B1-BA3C-DDD2C9220E92}"/>
    <dgm:cxn modelId="{718F8668-7BFA-47A4-A0B3-0FFB124CDDEE}" srcId="{A2993262-866C-4C0D-8651-3112215E2BCF}" destId="{08D8204F-716B-4B21-96B3-F39C4B041B01}" srcOrd="0" destOrd="0" parTransId="{B4DB6301-8BDD-4E5D-BD3E-CCE9B58386F0}" sibTransId="{3AD764B9-9ADF-4B83-965E-A766A788A924}"/>
    <dgm:cxn modelId="{1D2E924E-23FF-4ABF-A110-5CBC96B86688}" type="presOf" srcId="{55FEFE1E-9D02-439B-98A8-6D3AC3A349B1}" destId="{76D2B78A-C840-44B0-BCAF-B013F64FAF19}" srcOrd="0" destOrd="2" presId="urn:microsoft.com/office/officeart/2005/8/layout/vList2"/>
    <dgm:cxn modelId="{EBC28475-9A8E-4AAE-BCC9-EB2F35EEF1F2}" srcId="{53216F0F-F5DC-477A-839E-DE1D5D05A78F}" destId="{CBCA9C02-7F16-441A-8FF7-B89A01138E3F}" srcOrd="5" destOrd="0" parTransId="{11A7F30A-F740-4F7D-AE24-24AA637386FF}" sibTransId="{D4B86F9D-E008-497E-A5CC-555E148B50E7}"/>
    <dgm:cxn modelId="{272A518E-1379-4F70-9848-9A50F25D2B82}" type="presOf" srcId="{CBCA9C02-7F16-441A-8FF7-B89A01138E3F}" destId="{76D2B78A-C840-44B0-BCAF-B013F64FAF19}" srcOrd="0" destOrd="5" presId="urn:microsoft.com/office/officeart/2005/8/layout/vList2"/>
    <dgm:cxn modelId="{38CA2F95-49D1-4A29-A41D-669034193538}" type="presOf" srcId="{56C6314D-A325-462D-ABAA-44233944C7EC}" destId="{76D2B78A-C840-44B0-BCAF-B013F64FAF19}" srcOrd="0" destOrd="4" presId="urn:microsoft.com/office/officeart/2005/8/layout/vList2"/>
    <dgm:cxn modelId="{E72F749B-3933-4965-8057-00270E7B29B5}" type="presOf" srcId="{ED11CFB9-5F46-4566-87CD-FBB9D658E5C9}" destId="{76D2B78A-C840-44B0-BCAF-B013F64FAF19}" srcOrd="0" destOrd="1" presId="urn:microsoft.com/office/officeart/2005/8/layout/vList2"/>
    <dgm:cxn modelId="{ECFC09AC-AE23-454A-AD37-4EE47FE7C341}" srcId="{53216F0F-F5DC-477A-839E-DE1D5D05A78F}" destId="{56C6314D-A325-462D-ABAA-44233944C7EC}" srcOrd="4" destOrd="0" parTransId="{75B5375D-FC09-46A1-8FDD-B8760E955E31}" sibTransId="{AC84F451-4377-4B27-A3F1-50C112E99A40}"/>
    <dgm:cxn modelId="{C6CDC7DC-0BA3-4309-90AB-77A0282B1E87}" srcId="{53216F0F-F5DC-477A-839E-DE1D5D05A78F}" destId="{CD48BCC3-60F8-4D42-BCA5-CC1FFDD9A2C0}" srcOrd="3" destOrd="0" parTransId="{B3AF4FC7-AF0B-4FA8-AEB3-A731B1CA2D16}" sibTransId="{6A220F0B-8CF7-490E-9642-F9934CFBBE32}"/>
    <dgm:cxn modelId="{C0AD3EEE-4A5B-4CBF-8EE8-4402A3ACCBF2}" type="presOf" srcId="{08D8204F-716B-4B21-96B3-F39C4B041B01}" destId="{1318E045-8AC2-43E8-AD6F-F04478D2C15A}" srcOrd="0" destOrd="0" presId="urn:microsoft.com/office/officeart/2005/8/layout/vList2"/>
    <dgm:cxn modelId="{E8161BF3-B70A-4C8F-AA73-F58A5F18CBB8}" srcId="{A2993262-866C-4C0D-8651-3112215E2BCF}" destId="{044939A1-78FA-4282-AF14-C2B6E0A4D0E5}" srcOrd="3" destOrd="0" parTransId="{20A44DB1-22D1-48D0-9DB6-05D7C2CF9D30}" sibTransId="{1F46C566-35DB-41D6-8630-C93AA4999E0A}"/>
    <dgm:cxn modelId="{54A68F25-81F7-4485-9D0B-C36F69BF77A3}" type="presParOf" srcId="{FBC58F04-90BC-49FB-ADA1-226EB5257FC1}" destId="{1318E045-8AC2-43E8-AD6F-F04478D2C15A}" srcOrd="0" destOrd="0" presId="urn:microsoft.com/office/officeart/2005/8/layout/vList2"/>
    <dgm:cxn modelId="{B43A2497-FE96-4D9F-BB97-35FEA3AA4984}" type="presParOf" srcId="{FBC58F04-90BC-49FB-ADA1-226EB5257FC1}" destId="{F27E5439-256B-4295-A372-9F00276C9C6B}" srcOrd="1" destOrd="0" presId="urn:microsoft.com/office/officeart/2005/8/layout/vList2"/>
    <dgm:cxn modelId="{0D7B9270-BD14-464F-8FE0-8FB4BF8B9C25}" type="presParOf" srcId="{FBC58F04-90BC-49FB-ADA1-226EB5257FC1}" destId="{4A4272EA-E18D-49A7-AB7F-4B5EF6BE9EC5}" srcOrd="2" destOrd="0" presId="urn:microsoft.com/office/officeart/2005/8/layout/vList2"/>
    <dgm:cxn modelId="{B1B05787-6A85-4D57-AC52-DFD6FE74C2D1}" type="presParOf" srcId="{FBC58F04-90BC-49FB-ADA1-226EB5257FC1}" destId="{76D2B78A-C840-44B0-BCAF-B013F64FAF19}" srcOrd="3" destOrd="0" presId="urn:microsoft.com/office/officeart/2005/8/layout/vList2"/>
    <dgm:cxn modelId="{C15666D3-3676-4B2E-A877-E7E2CB03C3C5}" type="presParOf" srcId="{FBC58F04-90BC-49FB-ADA1-226EB5257FC1}" destId="{12734698-584E-4000-9B71-D73E5C6E61AF}" srcOrd="4" destOrd="0" presId="urn:microsoft.com/office/officeart/2005/8/layout/vList2"/>
    <dgm:cxn modelId="{469769E8-C2D5-4956-BE60-CBD2F01F9E61}" type="presParOf" srcId="{FBC58F04-90BC-49FB-ADA1-226EB5257FC1}" destId="{BD9AD182-24B9-4CFD-92A1-CDD2F36B42B5}" srcOrd="5" destOrd="0" presId="urn:microsoft.com/office/officeart/2005/8/layout/vList2"/>
    <dgm:cxn modelId="{AFDAE90B-B976-48CF-84B5-3018E4AF64EF}" type="presParOf" srcId="{FBC58F04-90BC-49FB-ADA1-226EB5257FC1}" destId="{C1B44093-D988-479B-B4E1-BE2022FA9FB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1F6BE5B-E33D-45AE-B74A-005F5108D93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1F0459-AE65-4CFA-96D6-A9709FDCFA6F}">
      <dgm:prSet custT="1"/>
      <dgm:spPr>
        <a:noFill/>
        <a:ln>
          <a:noFill/>
        </a:ln>
      </dgm:spPr>
      <dgm:t>
        <a:bodyPr/>
        <a:lstStyle/>
        <a:p>
          <a:pPr algn="ctr" rtl="0"/>
          <a:r>
            <a:rPr kumimoji="0" lang="ru-RU" sz="2400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Как делать:</a:t>
          </a:r>
          <a:endParaRPr kumimoji="0" lang="ru-RU" sz="2400" b="1" i="1" u="none" strike="noStrike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DF1070-299A-4C17-A196-ABBA94E94265}" type="parTrans" cxnId="{69A9FCEC-E6B7-4528-ADBD-CE763C45DE23}">
      <dgm:prSet/>
      <dgm:spPr/>
      <dgm:t>
        <a:bodyPr/>
        <a:lstStyle/>
        <a:p>
          <a:endParaRPr lang="ru-RU"/>
        </a:p>
      </dgm:t>
    </dgm:pt>
    <dgm:pt modelId="{9D715482-552E-4790-B221-CCA3D84F97F1}" type="sibTrans" cxnId="{69A9FCEC-E6B7-4528-ADBD-CE763C45DE23}">
      <dgm:prSet/>
      <dgm:spPr/>
      <dgm:t>
        <a:bodyPr/>
        <a:lstStyle/>
        <a:p>
          <a:endParaRPr lang="ru-RU"/>
        </a:p>
      </dgm:t>
    </dgm:pt>
    <dgm:pt modelId="{9B3998B4-2468-494F-9B78-12F9A148F09E}">
      <dgm:prSet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</dgm:spPr>
      <dgm:t>
        <a:bodyPr/>
        <a:lstStyle/>
        <a:p>
          <a:pPr rtl="0"/>
          <a:r>
            <a:rPr kumimoji="0" lang="ru-RU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Круг с изображением времен года наклеить на соответствующее место. Тонкими маникюрными ножницами прорезать две небольшие полоски в центре круга.</a:t>
          </a:r>
          <a:endParaRPr kumimoji="0" lang="ru-RU" b="1" i="1" u="none" strike="noStrike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13C9CE-BFE0-4F60-9CD7-B84C84012CFD}" type="parTrans" cxnId="{B5564FCA-1F56-4785-9604-41FB524477AA}">
      <dgm:prSet/>
      <dgm:spPr/>
      <dgm:t>
        <a:bodyPr/>
        <a:lstStyle/>
        <a:p>
          <a:endParaRPr lang="ru-RU"/>
        </a:p>
      </dgm:t>
    </dgm:pt>
    <dgm:pt modelId="{BFD79DC3-A6F1-47D7-AE20-A8A5F1C1B43C}" type="sibTrans" cxnId="{B5564FCA-1F56-4785-9604-41FB524477AA}">
      <dgm:prSet/>
      <dgm:spPr/>
      <dgm:t>
        <a:bodyPr/>
        <a:lstStyle/>
        <a:p>
          <a:endParaRPr lang="ru-RU"/>
        </a:p>
      </dgm:t>
    </dgm:pt>
    <dgm:pt modelId="{F9F94D70-C535-4578-91B8-62B61E2F8A05}">
      <dgm:prSet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</dgm:spPr>
      <dgm:t>
        <a:bodyPr/>
        <a:lstStyle/>
        <a:p>
          <a:pPr rtl="0"/>
          <a:r>
            <a:rPr kumimoji="0" lang="ru-RU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Из картона вырезать тонкую полосу, согнуть ее в форме буквы "П" и просунуть в получившиеся разрезы с изнаночной стороны.</a:t>
          </a:r>
          <a:endParaRPr kumimoji="0" lang="ru-RU" b="1" i="1" u="none" strike="noStrike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2DA6DF-99BA-46C5-9161-26EE3AB8A7D4}" type="parTrans" cxnId="{76005E46-A710-4DFE-9DBA-152D2E7C8E5F}">
      <dgm:prSet/>
      <dgm:spPr/>
      <dgm:t>
        <a:bodyPr/>
        <a:lstStyle/>
        <a:p>
          <a:endParaRPr lang="ru-RU"/>
        </a:p>
      </dgm:t>
    </dgm:pt>
    <dgm:pt modelId="{67A71444-8233-41E7-98F7-24F27082ADB4}" type="sibTrans" cxnId="{76005E46-A710-4DFE-9DBA-152D2E7C8E5F}">
      <dgm:prSet/>
      <dgm:spPr/>
      <dgm:t>
        <a:bodyPr/>
        <a:lstStyle/>
        <a:p>
          <a:endParaRPr lang="ru-RU"/>
        </a:p>
      </dgm:t>
    </dgm:pt>
    <dgm:pt modelId="{E9E50AE6-E130-4CBC-8A52-702DAD12C188}">
      <dgm:prSet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</dgm:spPr>
      <dgm:t>
        <a:bodyPr/>
        <a:lstStyle/>
        <a:p>
          <a:pPr rtl="0"/>
          <a:r>
            <a:rPr kumimoji="0" lang="ru-RU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3. С лицевой стороны полностью вытянуть полоску. </a:t>
          </a:r>
          <a:endParaRPr kumimoji="0" lang="ru-RU" b="1" i="1" u="none" strike="noStrike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2CE350-69EC-46F4-A81C-C1295A54647D}" type="parTrans" cxnId="{2832D96D-5C2C-410F-944E-E8707E187079}">
      <dgm:prSet/>
      <dgm:spPr/>
      <dgm:t>
        <a:bodyPr/>
        <a:lstStyle/>
        <a:p>
          <a:endParaRPr lang="ru-RU"/>
        </a:p>
      </dgm:t>
    </dgm:pt>
    <dgm:pt modelId="{98857F1D-D435-4971-A2F8-037FA521F7F6}" type="sibTrans" cxnId="{2832D96D-5C2C-410F-944E-E8707E187079}">
      <dgm:prSet/>
      <dgm:spPr/>
      <dgm:t>
        <a:bodyPr/>
        <a:lstStyle/>
        <a:p>
          <a:endParaRPr lang="ru-RU"/>
        </a:p>
      </dgm:t>
    </dgm:pt>
    <dgm:pt modelId="{3B603951-EFC8-4C45-8F8D-442B778E6A9D}">
      <dgm:prSet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</dgm:spPr>
      <dgm:t>
        <a:bodyPr/>
        <a:lstStyle/>
        <a:p>
          <a:pPr rtl="0"/>
          <a:r>
            <a:rPr kumimoji="0" lang="ru-RU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4. Стороны полоски, которые будут видны снаружи, заклеить цветной бумагой под цвет верхнего круга с окошком.</a:t>
          </a:r>
          <a:endParaRPr kumimoji="0" lang="ru-RU" b="1" i="1" u="none" strike="noStrike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F972A42-78AD-4498-AF39-2DB26AFB3930}" type="parTrans" cxnId="{080F69EB-EBAE-473E-BE0C-4487CA3280A5}">
      <dgm:prSet/>
      <dgm:spPr/>
      <dgm:t>
        <a:bodyPr/>
        <a:lstStyle/>
        <a:p>
          <a:endParaRPr lang="ru-RU"/>
        </a:p>
      </dgm:t>
    </dgm:pt>
    <dgm:pt modelId="{01F76074-637B-4EE2-83B5-95105235AD8B}" type="sibTrans" cxnId="{080F69EB-EBAE-473E-BE0C-4487CA3280A5}">
      <dgm:prSet/>
      <dgm:spPr/>
      <dgm:t>
        <a:bodyPr/>
        <a:lstStyle/>
        <a:p>
          <a:endParaRPr lang="ru-RU"/>
        </a:p>
      </dgm:t>
    </dgm:pt>
    <dgm:pt modelId="{2B1E4E3B-1940-4F33-A638-B2B6DD82EB67}">
      <dgm:prSet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</dgm:spPr>
      <dgm:t>
        <a:bodyPr/>
        <a:lstStyle/>
        <a:p>
          <a:pPr rtl="0"/>
          <a:r>
            <a:rPr kumimoji="0" lang="ru-RU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5. Круг с окошком вырезать, наклеить на картон, прорезать в середине круглое отверстие и надеть этим отверстием на полоски как на ось..</a:t>
          </a:r>
          <a:endParaRPr kumimoji="0" lang="ru-RU" b="1" i="1" u="none" strike="noStrike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4F28A2-BEF6-4981-9ED4-32914D78B841}" type="parTrans" cxnId="{42DC5AB8-6986-4A3A-B579-2E8110C105AB}">
      <dgm:prSet/>
      <dgm:spPr/>
      <dgm:t>
        <a:bodyPr/>
        <a:lstStyle/>
        <a:p>
          <a:endParaRPr lang="ru-RU"/>
        </a:p>
      </dgm:t>
    </dgm:pt>
    <dgm:pt modelId="{C38D82EA-8558-41DE-A19D-A13F3883C951}" type="sibTrans" cxnId="{42DC5AB8-6986-4A3A-B579-2E8110C105AB}">
      <dgm:prSet/>
      <dgm:spPr/>
      <dgm:t>
        <a:bodyPr/>
        <a:lstStyle/>
        <a:p>
          <a:endParaRPr lang="ru-RU"/>
        </a:p>
      </dgm:t>
    </dgm:pt>
    <dgm:pt modelId="{1BB31AB2-7634-4E59-B62E-58B651806C3C}">
      <dgm:prSet/>
      <dgm:spPr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>
          <a:noFill/>
        </a:ln>
      </dgm:spPr>
      <dgm:t>
        <a:bodyPr/>
        <a:lstStyle/>
        <a:p>
          <a:pPr rtl="0"/>
          <a:r>
            <a:rPr kumimoji="0" lang="ru-RU" b="1" i="1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6. Края полоски отогнуть в разные стороны, закрепляя круг на "оси".</a:t>
          </a:r>
          <a:endParaRPr kumimoji="0" lang="ru-RU" b="1" i="1" u="none" strike="noStrike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C4323C4-6D4B-40B4-BADE-DD5089143BDF}" type="parTrans" cxnId="{06592495-B68C-44D4-8889-C4F146AA9D5B}">
      <dgm:prSet/>
      <dgm:spPr/>
      <dgm:t>
        <a:bodyPr/>
        <a:lstStyle/>
        <a:p>
          <a:endParaRPr lang="ru-RU"/>
        </a:p>
      </dgm:t>
    </dgm:pt>
    <dgm:pt modelId="{501798B3-5A11-4DA5-ADD3-15E07FB5DA4F}" type="sibTrans" cxnId="{06592495-B68C-44D4-8889-C4F146AA9D5B}">
      <dgm:prSet/>
      <dgm:spPr/>
      <dgm:t>
        <a:bodyPr/>
        <a:lstStyle/>
        <a:p>
          <a:endParaRPr lang="ru-RU"/>
        </a:p>
      </dgm:t>
    </dgm:pt>
    <dgm:pt modelId="{8EFA6197-0039-497E-85AE-83977C06FB88}" type="pres">
      <dgm:prSet presAssocID="{71F6BE5B-E33D-45AE-B74A-005F5108D937}" presName="linear" presStyleCnt="0">
        <dgm:presLayoutVars>
          <dgm:animLvl val="lvl"/>
          <dgm:resizeHandles val="exact"/>
        </dgm:presLayoutVars>
      </dgm:prSet>
      <dgm:spPr/>
    </dgm:pt>
    <dgm:pt modelId="{D2AECC0E-7CCD-4A75-A173-058C10EC1D8C}" type="pres">
      <dgm:prSet presAssocID="{461F0459-AE65-4CFA-96D6-A9709FDCFA6F}" presName="parentText" presStyleLbl="node1" presStyleIdx="0" presStyleCnt="7" custLinFactNeighborY="18251">
        <dgm:presLayoutVars>
          <dgm:chMax val="0"/>
          <dgm:bulletEnabled val="1"/>
        </dgm:presLayoutVars>
      </dgm:prSet>
      <dgm:spPr/>
    </dgm:pt>
    <dgm:pt modelId="{73CEF5CB-BBB1-41FA-8683-B1AFDACA5CE3}" type="pres">
      <dgm:prSet presAssocID="{9D715482-552E-4790-B221-CCA3D84F97F1}" presName="spacer" presStyleCnt="0"/>
      <dgm:spPr/>
    </dgm:pt>
    <dgm:pt modelId="{2C2D864F-61AE-47F1-9666-0FB346E13DB0}" type="pres">
      <dgm:prSet presAssocID="{9B3998B4-2468-494F-9B78-12F9A148F09E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EC59717D-10A0-4B4A-8889-BD4023C0336A}" type="pres">
      <dgm:prSet presAssocID="{BFD79DC3-A6F1-47D7-AE20-A8A5F1C1B43C}" presName="spacer" presStyleCnt="0"/>
      <dgm:spPr/>
    </dgm:pt>
    <dgm:pt modelId="{84088D9C-FF07-476D-BBCE-1DDCA18DE27F}" type="pres">
      <dgm:prSet presAssocID="{F9F94D70-C535-4578-91B8-62B61E2F8A05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B4D0B051-A3B1-43B1-A752-ED4754D2AD51}" type="pres">
      <dgm:prSet presAssocID="{67A71444-8233-41E7-98F7-24F27082ADB4}" presName="spacer" presStyleCnt="0"/>
      <dgm:spPr/>
    </dgm:pt>
    <dgm:pt modelId="{308B9EC4-04E3-46A8-B8D4-FE4A4F76830B}" type="pres">
      <dgm:prSet presAssocID="{E9E50AE6-E130-4CBC-8A52-702DAD12C188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B251F953-FC3C-4F6E-B8BE-56D77E29CD05}" type="pres">
      <dgm:prSet presAssocID="{98857F1D-D435-4971-A2F8-037FA521F7F6}" presName="spacer" presStyleCnt="0"/>
      <dgm:spPr/>
    </dgm:pt>
    <dgm:pt modelId="{A7FA7A38-4556-4BD6-8D38-2C802BA24E56}" type="pres">
      <dgm:prSet presAssocID="{3B603951-EFC8-4C45-8F8D-442B778E6A9D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3C5032F4-4722-4E69-83E7-26985A1931EF}" type="pres">
      <dgm:prSet presAssocID="{01F76074-637B-4EE2-83B5-95105235AD8B}" presName="spacer" presStyleCnt="0"/>
      <dgm:spPr/>
    </dgm:pt>
    <dgm:pt modelId="{63380D14-2F0A-4361-9EC7-F3DA29ABFB16}" type="pres">
      <dgm:prSet presAssocID="{2B1E4E3B-1940-4F33-A638-B2B6DD82EB67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56FBC2DA-2058-45CE-931D-1B0638603487}" type="pres">
      <dgm:prSet presAssocID="{C38D82EA-8558-41DE-A19D-A13F3883C951}" presName="spacer" presStyleCnt="0"/>
      <dgm:spPr/>
    </dgm:pt>
    <dgm:pt modelId="{E882A58D-5F65-48F9-A970-861DC6E6EFCD}" type="pres">
      <dgm:prSet presAssocID="{1BB31AB2-7634-4E59-B62E-58B651806C3C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69E26C3A-E6EB-4315-91FF-69EDA3C6E7FC}" type="presOf" srcId="{E9E50AE6-E130-4CBC-8A52-702DAD12C188}" destId="{308B9EC4-04E3-46A8-B8D4-FE4A4F76830B}" srcOrd="0" destOrd="0" presId="urn:microsoft.com/office/officeart/2005/8/layout/vList2"/>
    <dgm:cxn modelId="{AAC60E63-21D4-4359-960D-2AB9FC292CFD}" type="presOf" srcId="{71F6BE5B-E33D-45AE-B74A-005F5108D937}" destId="{8EFA6197-0039-497E-85AE-83977C06FB88}" srcOrd="0" destOrd="0" presId="urn:microsoft.com/office/officeart/2005/8/layout/vList2"/>
    <dgm:cxn modelId="{76005E46-A710-4DFE-9DBA-152D2E7C8E5F}" srcId="{71F6BE5B-E33D-45AE-B74A-005F5108D937}" destId="{F9F94D70-C535-4578-91B8-62B61E2F8A05}" srcOrd="2" destOrd="0" parTransId="{152DA6DF-99BA-46C5-9161-26EE3AB8A7D4}" sibTransId="{67A71444-8233-41E7-98F7-24F27082ADB4}"/>
    <dgm:cxn modelId="{2832D96D-5C2C-410F-944E-E8707E187079}" srcId="{71F6BE5B-E33D-45AE-B74A-005F5108D937}" destId="{E9E50AE6-E130-4CBC-8A52-702DAD12C188}" srcOrd="3" destOrd="0" parTransId="{652CE350-69EC-46F4-A81C-C1295A54647D}" sibTransId="{98857F1D-D435-4971-A2F8-037FA521F7F6}"/>
    <dgm:cxn modelId="{D82E416F-D83D-4534-ACD8-B45ED68663E8}" type="presOf" srcId="{1BB31AB2-7634-4E59-B62E-58B651806C3C}" destId="{E882A58D-5F65-48F9-A970-861DC6E6EFCD}" srcOrd="0" destOrd="0" presId="urn:microsoft.com/office/officeart/2005/8/layout/vList2"/>
    <dgm:cxn modelId="{54ACA250-B222-4406-9F83-A977FD8336D9}" type="presOf" srcId="{F9F94D70-C535-4578-91B8-62B61E2F8A05}" destId="{84088D9C-FF07-476D-BBCE-1DDCA18DE27F}" srcOrd="0" destOrd="0" presId="urn:microsoft.com/office/officeart/2005/8/layout/vList2"/>
    <dgm:cxn modelId="{9DCD798D-5E1F-49B8-95B3-BEEACF9B5B18}" type="presOf" srcId="{2B1E4E3B-1940-4F33-A638-B2B6DD82EB67}" destId="{63380D14-2F0A-4361-9EC7-F3DA29ABFB16}" srcOrd="0" destOrd="0" presId="urn:microsoft.com/office/officeart/2005/8/layout/vList2"/>
    <dgm:cxn modelId="{06592495-B68C-44D4-8889-C4F146AA9D5B}" srcId="{71F6BE5B-E33D-45AE-B74A-005F5108D937}" destId="{1BB31AB2-7634-4E59-B62E-58B651806C3C}" srcOrd="6" destOrd="0" parTransId="{0C4323C4-6D4B-40B4-BADE-DD5089143BDF}" sibTransId="{501798B3-5A11-4DA5-ADD3-15E07FB5DA4F}"/>
    <dgm:cxn modelId="{42DC5AB8-6986-4A3A-B579-2E8110C105AB}" srcId="{71F6BE5B-E33D-45AE-B74A-005F5108D937}" destId="{2B1E4E3B-1940-4F33-A638-B2B6DD82EB67}" srcOrd="5" destOrd="0" parTransId="{B54F28A2-BEF6-4981-9ED4-32914D78B841}" sibTransId="{C38D82EA-8558-41DE-A19D-A13F3883C951}"/>
    <dgm:cxn modelId="{B5564FCA-1F56-4785-9604-41FB524477AA}" srcId="{71F6BE5B-E33D-45AE-B74A-005F5108D937}" destId="{9B3998B4-2468-494F-9B78-12F9A148F09E}" srcOrd="1" destOrd="0" parTransId="{2B13C9CE-BFE0-4F60-9CD7-B84C84012CFD}" sibTransId="{BFD79DC3-A6F1-47D7-AE20-A8A5F1C1B43C}"/>
    <dgm:cxn modelId="{B47564D7-57B8-47F7-9F7E-F5846890D96E}" type="presOf" srcId="{9B3998B4-2468-494F-9B78-12F9A148F09E}" destId="{2C2D864F-61AE-47F1-9666-0FB346E13DB0}" srcOrd="0" destOrd="0" presId="urn:microsoft.com/office/officeart/2005/8/layout/vList2"/>
    <dgm:cxn modelId="{5F6470DA-4BEE-49F7-83C5-1DF2636F7FDC}" type="presOf" srcId="{3B603951-EFC8-4C45-8F8D-442B778E6A9D}" destId="{A7FA7A38-4556-4BD6-8D38-2C802BA24E56}" srcOrd="0" destOrd="0" presId="urn:microsoft.com/office/officeart/2005/8/layout/vList2"/>
    <dgm:cxn modelId="{080F69EB-EBAE-473E-BE0C-4487CA3280A5}" srcId="{71F6BE5B-E33D-45AE-B74A-005F5108D937}" destId="{3B603951-EFC8-4C45-8F8D-442B778E6A9D}" srcOrd="4" destOrd="0" parTransId="{DF972A42-78AD-4498-AF39-2DB26AFB3930}" sibTransId="{01F76074-637B-4EE2-83B5-95105235AD8B}"/>
    <dgm:cxn modelId="{69A9FCEC-E6B7-4528-ADBD-CE763C45DE23}" srcId="{71F6BE5B-E33D-45AE-B74A-005F5108D937}" destId="{461F0459-AE65-4CFA-96D6-A9709FDCFA6F}" srcOrd="0" destOrd="0" parTransId="{EDDF1070-299A-4C17-A196-ABBA94E94265}" sibTransId="{9D715482-552E-4790-B221-CCA3D84F97F1}"/>
    <dgm:cxn modelId="{7637C8FC-95F9-4E54-83D3-6599826D1C26}" type="presOf" srcId="{461F0459-AE65-4CFA-96D6-A9709FDCFA6F}" destId="{D2AECC0E-7CCD-4A75-A173-058C10EC1D8C}" srcOrd="0" destOrd="0" presId="urn:microsoft.com/office/officeart/2005/8/layout/vList2"/>
    <dgm:cxn modelId="{224B0A89-AC31-4B86-8EED-63C5E98F24E5}" type="presParOf" srcId="{8EFA6197-0039-497E-85AE-83977C06FB88}" destId="{D2AECC0E-7CCD-4A75-A173-058C10EC1D8C}" srcOrd="0" destOrd="0" presId="urn:microsoft.com/office/officeart/2005/8/layout/vList2"/>
    <dgm:cxn modelId="{41F714EF-66F9-4AD0-A6C1-9D404A6433CC}" type="presParOf" srcId="{8EFA6197-0039-497E-85AE-83977C06FB88}" destId="{73CEF5CB-BBB1-41FA-8683-B1AFDACA5CE3}" srcOrd="1" destOrd="0" presId="urn:microsoft.com/office/officeart/2005/8/layout/vList2"/>
    <dgm:cxn modelId="{A5A9921C-1CBB-4D21-80FD-78C8B68ABC6E}" type="presParOf" srcId="{8EFA6197-0039-497E-85AE-83977C06FB88}" destId="{2C2D864F-61AE-47F1-9666-0FB346E13DB0}" srcOrd="2" destOrd="0" presId="urn:microsoft.com/office/officeart/2005/8/layout/vList2"/>
    <dgm:cxn modelId="{6667A043-0469-4938-8087-7DA3C1A443CD}" type="presParOf" srcId="{8EFA6197-0039-497E-85AE-83977C06FB88}" destId="{EC59717D-10A0-4B4A-8889-BD4023C0336A}" srcOrd="3" destOrd="0" presId="urn:microsoft.com/office/officeart/2005/8/layout/vList2"/>
    <dgm:cxn modelId="{A95C414B-F784-4A34-AC7C-60A1B1F2AE84}" type="presParOf" srcId="{8EFA6197-0039-497E-85AE-83977C06FB88}" destId="{84088D9C-FF07-476D-BBCE-1DDCA18DE27F}" srcOrd="4" destOrd="0" presId="urn:microsoft.com/office/officeart/2005/8/layout/vList2"/>
    <dgm:cxn modelId="{77F637CD-5E30-4DD9-929C-6FB91B2004A3}" type="presParOf" srcId="{8EFA6197-0039-497E-85AE-83977C06FB88}" destId="{B4D0B051-A3B1-43B1-A752-ED4754D2AD51}" srcOrd="5" destOrd="0" presId="urn:microsoft.com/office/officeart/2005/8/layout/vList2"/>
    <dgm:cxn modelId="{D840A362-E1E9-4AF5-AAF9-A635B9B9EC5A}" type="presParOf" srcId="{8EFA6197-0039-497E-85AE-83977C06FB88}" destId="{308B9EC4-04E3-46A8-B8D4-FE4A4F76830B}" srcOrd="6" destOrd="0" presId="urn:microsoft.com/office/officeart/2005/8/layout/vList2"/>
    <dgm:cxn modelId="{6D957A8D-F910-4578-9CA2-82791634978C}" type="presParOf" srcId="{8EFA6197-0039-497E-85AE-83977C06FB88}" destId="{B251F953-FC3C-4F6E-B8BE-56D77E29CD05}" srcOrd="7" destOrd="0" presId="urn:microsoft.com/office/officeart/2005/8/layout/vList2"/>
    <dgm:cxn modelId="{87B73374-904E-40B1-8C7F-5725D06427DF}" type="presParOf" srcId="{8EFA6197-0039-497E-85AE-83977C06FB88}" destId="{A7FA7A38-4556-4BD6-8D38-2C802BA24E56}" srcOrd="8" destOrd="0" presId="urn:microsoft.com/office/officeart/2005/8/layout/vList2"/>
    <dgm:cxn modelId="{9865C9D9-7AE8-4FBE-A652-DF600DCF68F8}" type="presParOf" srcId="{8EFA6197-0039-497E-85AE-83977C06FB88}" destId="{3C5032F4-4722-4E69-83E7-26985A1931EF}" srcOrd="9" destOrd="0" presId="urn:microsoft.com/office/officeart/2005/8/layout/vList2"/>
    <dgm:cxn modelId="{FF7C695E-3842-49C9-8705-71019973CF2A}" type="presParOf" srcId="{8EFA6197-0039-497E-85AE-83977C06FB88}" destId="{63380D14-2F0A-4361-9EC7-F3DA29ABFB16}" srcOrd="10" destOrd="0" presId="urn:microsoft.com/office/officeart/2005/8/layout/vList2"/>
    <dgm:cxn modelId="{088609B5-3076-4F13-B78D-0880A5228349}" type="presParOf" srcId="{8EFA6197-0039-497E-85AE-83977C06FB88}" destId="{56FBC2DA-2058-45CE-931D-1B0638603487}" srcOrd="11" destOrd="0" presId="urn:microsoft.com/office/officeart/2005/8/layout/vList2"/>
    <dgm:cxn modelId="{6FC3C424-4635-4809-A058-2B0A992FD39E}" type="presParOf" srcId="{8EFA6197-0039-497E-85AE-83977C06FB88}" destId="{E882A58D-5F65-48F9-A970-861DC6E6EFCD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ABF058A-3CD1-40A3-8BEB-D29FFEBC9C2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399D24-4AC9-4E6A-A104-3D2C212AB81A}">
      <dgm:prSet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pPr algn="ctr"/>
          <a:r>
            <a: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Мы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изготовили </a:t>
          </a:r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лэпбук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по математике «Цифры и счёт».</a:t>
          </a:r>
          <a:endParaRPr lang="ru-RU" dirty="0"/>
        </a:p>
      </dgm:t>
    </dgm:pt>
    <dgm:pt modelId="{99EF3388-E854-4A2A-8587-397EBD6D6340}" type="parTrans" cxnId="{83EE3DEE-180D-477A-B108-23CBF4D1494D}">
      <dgm:prSet/>
      <dgm:spPr/>
      <dgm:t>
        <a:bodyPr/>
        <a:lstStyle/>
        <a:p>
          <a:endParaRPr lang="ru-RU"/>
        </a:p>
      </dgm:t>
    </dgm:pt>
    <dgm:pt modelId="{A987E0D7-49D2-431D-938C-45D577A8966D}" type="sibTrans" cxnId="{83EE3DEE-180D-477A-B108-23CBF4D1494D}">
      <dgm:prSet/>
      <dgm:spPr/>
      <dgm:t>
        <a:bodyPr/>
        <a:lstStyle/>
        <a:p>
          <a:endParaRPr lang="ru-RU"/>
        </a:p>
      </dgm:t>
    </dgm:pt>
    <dgm:pt modelId="{7DA87F6E-DB6D-44CB-AA95-2BCC12E99F4C}">
      <dgm:prSet/>
      <dgm:spPr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Составили сначала план, чему мы бы хотели научить ребенка по данной теме и что расположить в нашей книге:</a:t>
          </a:r>
          <a:endParaRPr lang="ru-RU" dirty="0"/>
        </a:p>
      </dgm:t>
    </dgm:pt>
    <dgm:pt modelId="{9AC83929-A353-4601-8863-D842F92DAB80}" type="parTrans" cxnId="{CF5F6C18-82EA-4FEA-829C-91B31D07668A}">
      <dgm:prSet/>
      <dgm:spPr/>
      <dgm:t>
        <a:bodyPr/>
        <a:lstStyle/>
        <a:p>
          <a:endParaRPr lang="ru-RU"/>
        </a:p>
      </dgm:t>
    </dgm:pt>
    <dgm:pt modelId="{AB07EFA2-124E-44B2-AA87-A71CA7A07278}" type="sibTrans" cxnId="{CF5F6C18-82EA-4FEA-829C-91B31D07668A}">
      <dgm:prSet/>
      <dgm:spPr/>
      <dgm:t>
        <a:bodyPr/>
        <a:lstStyle/>
        <a:p>
          <a:endParaRPr lang="ru-RU"/>
        </a:p>
      </dgm:t>
    </dgm:pt>
    <dgm:pt modelId="{F392CE72-7CF5-4761-80FE-45B68C6F4982}">
      <dgm:prSet/>
      <dgm:spPr/>
      <dgm:t>
        <a:bodyPr/>
        <a:lstStyle/>
        <a:p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*математические </a:t>
          </a:r>
          <a:r>
            <a:rPr lang="ru-RU" b="1" i="1" dirty="0" err="1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пазлы</a:t>
          </a:r>
          <a:br>
            <a: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*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карточки «Угадай цифру»</a:t>
          </a:r>
          <a:b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*игры и задания на тему цифр </a:t>
          </a:r>
          <a:b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*счеты </a:t>
          </a:r>
          <a:b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*игра «Числа-соседи</a:t>
          </a:r>
          <a:r>
            <a:rPr lang="ru-RU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b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*счетный материал (яблоки, грибы, фрукты).</a:t>
          </a:r>
          <a:endParaRPr lang="ru-RU" dirty="0"/>
        </a:p>
      </dgm:t>
    </dgm:pt>
    <dgm:pt modelId="{D10B0C24-6979-4BC8-A87F-B5D7C96A2E53}" type="parTrans" cxnId="{76720D9A-37D2-4657-949D-18E697147171}">
      <dgm:prSet/>
      <dgm:spPr/>
      <dgm:t>
        <a:bodyPr/>
        <a:lstStyle/>
        <a:p>
          <a:endParaRPr lang="ru-RU"/>
        </a:p>
      </dgm:t>
    </dgm:pt>
    <dgm:pt modelId="{DFD7AC9C-FDF7-431A-A3F0-AD90EE4ED295}" type="sibTrans" cxnId="{76720D9A-37D2-4657-949D-18E697147171}">
      <dgm:prSet/>
      <dgm:spPr/>
      <dgm:t>
        <a:bodyPr/>
        <a:lstStyle/>
        <a:p>
          <a:endParaRPr lang="ru-RU"/>
        </a:p>
      </dgm:t>
    </dgm:pt>
    <dgm:pt modelId="{EB3E6CB8-98D3-407F-8A5C-40D05EB48E29}" type="pres">
      <dgm:prSet presAssocID="{FABF058A-3CD1-40A3-8BEB-D29FFEBC9C20}" presName="linear" presStyleCnt="0">
        <dgm:presLayoutVars>
          <dgm:animLvl val="lvl"/>
          <dgm:resizeHandles val="exact"/>
        </dgm:presLayoutVars>
      </dgm:prSet>
      <dgm:spPr/>
    </dgm:pt>
    <dgm:pt modelId="{9C28F5A8-EE79-4525-AEB6-40781383E2E8}" type="pres">
      <dgm:prSet presAssocID="{47399D24-4AC9-4E6A-A104-3D2C212AB81A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AA530306-0ABD-4C48-B09C-C83CB7CA5076}" type="pres">
      <dgm:prSet presAssocID="{A987E0D7-49D2-431D-938C-45D577A8966D}" presName="spacer" presStyleCnt="0"/>
      <dgm:spPr/>
    </dgm:pt>
    <dgm:pt modelId="{1B20591E-67AE-4B55-9275-6CCC13A8D44C}" type="pres">
      <dgm:prSet presAssocID="{7DA87F6E-DB6D-44CB-AA95-2BCC12E99F4C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370E956D-1660-4B71-B430-5E05F3B39119}" type="pres">
      <dgm:prSet presAssocID="{7DA87F6E-DB6D-44CB-AA95-2BCC12E99F4C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AA1B7306-FEAD-4116-A59C-A6C279B478B8}" type="presOf" srcId="{FABF058A-3CD1-40A3-8BEB-D29FFEBC9C20}" destId="{EB3E6CB8-98D3-407F-8A5C-40D05EB48E29}" srcOrd="0" destOrd="0" presId="urn:microsoft.com/office/officeart/2005/8/layout/vList2"/>
    <dgm:cxn modelId="{CF5F6C18-82EA-4FEA-829C-91B31D07668A}" srcId="{FABF058A-3CD1-40A3-8BEB-D29FFEBC9C20}" destId="{7DA87F6E-DB6D-44CB-AA95-2BCC12E99F4C}" srcOrd="1" destOrd="0" parTransId="{9AC83929-A353-4601-8863-D842F92DAB80}" sibTransId="{AB07EFA2-124E-44B2-AA87-A71CA7A07278}"/>
    <dgm:cxn modelId="{1619652B-FC40-418A-BEA5-07DE4D141A1F}" type="presOf" srcId="{F392CE72-7CF5-4761-80FE-45B68C6F4982}" destId="{370E956D-1660-4B71-B430-5E05F3B39119}" srcOrd="0" destOrd="0" presId="urn:microsoft.com/office/officeart/2005/8/layout/vList2"/>
    <dgm:cxn modelId="{76720D9A-37D2-4657-949D-18E697147171}" srcId="{7DA87F6E-DB6D-44CB-AA95-2BCC12E99F4C}" destId="{F392CE72-7CF5-4761-80FE-45B68C6F4982}" srcOrd="0" destOrd="0" parTransId="{D10B0C24-6979-4BC8-A87F-B5D7C96A2E53}" sibTransId="{DFD7AC9C-FDF7-431A-A3F0-AD90EE4ED295}"/>
    <dgm:cxn modelId="{55113AB9-7CFD-47C6-AFA8-4FBA1B855258}" type="presOf" srcId="{47399D24-4AC9-4E6A-A104-3D2C212AB81A}" destId="{9C28F5A8-EE79-4525-AEB6-40781383E2E8}" srcOrd="0" destOrd="0" presId="urn:microsoft.com/office/officeart/2005/8/layout/vList2"/>
    <dgm:cxn modelId="{927CBED5-9FF5-4C88-A697-0F4F3F94A37E}" type="presOf" srcId="{7DA87F6E-DB6D-44CB-AA95-2BCC12E99F4C}" destId="{1B20591E-67AE-4B55-9275-6CCC13A8D44C}" srcOrd="0" destOrd="0" presId="urn:microsoft.com/office/officeart/2005/8/layout/vList2"/>
    <dgm:cxn modelId="{83EE3DEE-180D-477A-B108-23CBF4D1494D}" srcId="{FABF058A-3CD1-40A3-8BEB-D29FFEBC9C20}" destId="{47399D24-4AC9-4E6A-A104-3D2C212AB81A}" srcOrd="0" destOrd="0" parTransId="{99EF3388-E854-4A2A-8587-397EBD6D6340}" sibTransId="{A987E0D7-49D2-431D-938C-45D577A8966D}"/>
    <dgm:cxn modelId="{D8517B8E-BC66-46ED-AAE2-B785B5A93905}" type="presParOf" srcId="{EB3E6CB8-98D3-407F-8A5C-40D05EB48E29}" destId="{9C28F5A8-EE79-4525-AEB6-40781383E2E8}" srcOrd="0" destOrd="0" presId="urn:microsoft.com/office/officeart/2005/8/layout/vList2"/>
    <dgm:cxn modelId="{0C977105-C6C0-42C5-B001-F3DD39BBBB28}" type="presParOf" srcId="{EB3E6CB8-98D3-407F-8A5C-40D05EB48E29}" destId="{AA530306-0ABD-4C48-B09C-C83CB7CA5076}" srcOrd="1" destOrd="0" presId="urn:microsoft.com/office/officeart/2005/8/layout/vList2"/>
    <dgm:cxn modelId="{B1B9A014-15CB-45B4-8341-8FF5A09EC63F}" type="presParOf" srcId="{EB3E6CB8-98D3-407F-8A5C-40D05EB48E29}" destId="{1B20591E-67AE-4B55-9275-6CCC13A8D44C}" srcOrd="2" destOrd="0" presId="urn:microsoft.com/office/officeart/2005/8/layout/vList2"/>
    <dgm:cxn modelId="{4AA63EFB-5C75-4F6D-89B0-56126A52FE89}" type="presParOf" srcId="{EB3E6CB8-98D3-407F-8A5C-40D05EB48E29}" destId="{370E956D-1660-4B71-B430-5E05F3B3911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6DCBC57-DF52-4831-9281-E57D104AD59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E4B8FF7-9A92-4A26-91C7-9B478FC25AD4}">
      <dgm:prSet custT="1"/>
      <dgm:spPr>
        <a:noFill/>
        <a:ln>
          <a:noFill/>
        </a:ln>
      </dgm:spPr>
      <dgm:t>
        <a:bodyPr/>
        <a:lstStyle/>
        <a:p>
          <a:pPr algn="ctr"/>
          <a:r>
            <a: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Макет готового </a:t>
          </a:r>
          <a:r>
            <a:rPr lang="ru-RU" sz="2000" b="1" i="1" dirty="0" err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лэпбука</a:t>
          </a:r>
          <a:endParaRPr lang="ru-RU" sz="2000" b="1" i="1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2F4DE0A-F682-444F-B59D-1CD8078EE26F}" type="parTrans" cxnId="{82E4BC0F-8F5D-4F8E-B46B-D157BC945B48}">
      <dgm:prSet/>
      <dgm:spPr/>
      <dgm:t>
        <a:bodyPr/>
        <a:lstStyle/>
        <a:p>
          <a:endParaRPr lang="ru-RU"/>
        </a:p>
      </dgm:t>
    </dgm:pt>
    <dgm:pt modelId="{27A5610F-8F2D-4634-B3B2-07A91FCD5781}" type="sibTrans" cxnId="{82E4BC0F-8F5D-4F8E-B46B-D157BC945B48}">
      <dgm:prSet/>
      <dgm:spPr/>
      <dgm:t>
        <a:bodyPr/>
        <a:lstStyle/>
        <a:p>
          <a:endParaRPr lang="ru-RU"/>
        </a:p>
      </dgm:t>
    </dgm:pt>
    <dgm:pt modelId="{72765F62-D13F-49CD-960D-969FDCD1831F}" type="pres">
      <dgm:prSet presAssocID="{A6DCBC57-DF52-4831-9281-E57D104AD59F}" presName="linear" presStyleCnt="0">
        <dgm:presLayoutVars>
          <dgm:animLvl val="lvl"/>
          <dgm:resizeHandles val="exact"/>
        </dgm:presLayoutVars>
      </dgm:prSet>
      <dgm:spPr/>
    </dgm:pt>
    <dgm:pt modelId="{4033F9EC-4E2F-475B-83F3-CAADD8B8E475}" type="pres">
      <dgm:prSet presAssocID="{6E4B8FF7-9A92-4A26-91C7-9B478FC25AD4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82E4BC0F-8F5D-4F8E-B46B-D157BC945B48}" srcId="{A6DCBC57-DF52-4831-9281-E57D104AD59F}" destId="{6E4B8FF7-9A92-4A26-91C7-9B478FC25AD4}" srcOrd="0" destOrd="0" parTransId="{A2F4DE0A-F682-444F-B59D-1CD8078EE26F}" sibTransId="{27A5610F-8F2D-4634-B3B2-07A91FCD5781}"/>
    <dgm:cxn modelId="{4E85A5AC-420F-4EE2-AE9F-D065FE5C7CB9}" type="presOf" srcId="{6E4B8FF7-9A92-4A26-91C7-9B478FC25AD4}" destId="{4033F9EC-4E2F-475B-83F3-CAADD8B8E475}" srcOrd="0" destOrd="0" presId="urn:microsoft.com/office/officeart/2005/8/layout/vList2"/>
    <dgm:cxn modelId="{A522A5C6-8ACC-4323-96C5-1DE948C7A5FD}" type="presOf" srcId="{A6DCBC57-DF52-4831-9281-E57D104AD59F}" destId="{72765F62-D13F-49CD-960D-969FDCD1831F}" srcOrd="0" destOrd="0" presId="urn:microsoft.com/office/officeart/2005/8/layout/vList2"/>
    <dgm:cxn modelId="{B5C62373-629C-44DF-95BE-FD98F340F916}" type="presParOf" srcId="{72765F62-D13F-49CD-960D-969FDCD1831F}" destId="{4033F9EC-4E2F-475B-83F3-CAADD8B8E4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79568E-79DD-4FF2-AC8D-A8CD40C7A2FF}">
      <dsp:nvSpPr>
        <dsp:cNvPr id="0" name=""/>
        <dsp:cNvSpPr/>
      </dsp:nvSpPr>
      <dsp:spPr>
        <a:xfrm>
          <a:off x="1550756" y="23646"/>
          <a:ext cx="4879713" cy="8734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Государственное бюджетное общеобразовательное учреждение города Москвы «Школа 1285» структурное подразделение «Золотая рыбка»</a:t>
          </a:r>
        </a:p>
      </dsp:txBody>
      <dsp:txXfrm>
        <a:off x="1550756" y="23646"/>
        <a:ext cx="4879713" cy="873429"/>
      </dsp:txXfrm>
    </dsp:sp>
    <dsp:sp modelId="{DE43F7B7-12D1-4A6E-B2C7-008276E3E753}">
      <dsp:nvSpPr>
        <dsp:cNvPr id="0" name=""/>
        <dsp:cNvSpPr/>
      </dsp:nvSpPr>
      <dsp:spPr>
        <a:xfrm>
          <a:off x="1559100" y="1519639"/>
          <a:ext cx="4879713" cy="2927827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Мастер-класс</a:t>
          </a:r>
          <a:br>
            <a:rPr lang="ru-RU" sz="28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</a:br>
          <a:r>
            <a:rPr lang="ru-RU" sz="28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по изготовлению</a:t>
          </a:r>
          <a:br>
            <a:rPr lang="ru-RU" sz="28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</a:br>
          <a:r>
            <a:rPr lang="ru-RU" sz="28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ЛЭПБУКА</a:t>
          </a:r>
          <a:br>
            <a:rPr lang="ru-RU" sz="28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</a:br>
          <a:r>
            <a:rPr lang="ru-RU" sz="28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и работе с ним.</a:t>
          </a:r>
          <a:br>
            <a:rPr lang="ru-RU" sz="28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</a:br>
          <a:endParaRPr lang="ru-RU" sz="2800" b="1" i="1" kern="1200" dirty="0">
            <a:solidFill>
              <a:srgbClr val="002060"/>
            </a:solidFill>
            <a:effectLst/>
            <a:latin typeface="Times New Roman" panose="02020603050405020304" pitchFamily="18" charset="0"/>
          </a:endParaRPr>
        </a:p>
      </dsp:txBody>
      <dsp:txXfrm>
        <a:off x="1559100" y="1519639"/>
        <a:ext cx="4879713" cy="2927827"/>
      </dsp:txXfrm>
    </dsp:sp>
    <dsp:sp modelId="{6033B4B6-9AFF-4FA8-8FA0-423729B1DE68}">
      <dsp:nvSpPr>
        <dsp:cNvPr id="0" name=""/>
        <dsp:cNvSpPr/>
      </dsp:nvSpPr>
      <dsp:spPr>
        <a:xfrm>
          <a:off x="788276" y="4778097"/>
          <a:ext cx="6469865" cy="639671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Подготовила:</a:t>
          </a:r>
          <a:br>
            <a:rPr lang="ru-RU" sz="1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</a:br>
          <a:r>
            <a:rPr lang="ru-RU" sz="1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Воспитатель ГБОУ школа 1285 города Москвы с/п «Золотая рыбка» 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Ярославцева Э.Н.</a:t>
          </a:r>
        </a:p>
      </dsp:txBody>
      <dsp:txXfrm>
        <a:off x="788276" y="4778097"/>
        <a:ext cx="6469865" cy="63967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03D28A-21B2-4235-9046-8CDD9E16C9D8}">
      <dsp:nvSpPr>
        <dsp:cNvPr id="0" name=""/>
        <dsp:cNvSpPr/>
      </dsp:nvSpPr>
      <dsp:spPr>
        <a:xfrm>
          <a:off x="0" y="59460"/>
          <a:ext cx="3160110" cy="100386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i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Наши </a:t>
          </a:r>
          <a:r>
            <a:rPr lang="ru-RU" sz="2600" b="1" i="1" kern="1200" dirty="0" err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лэпбуки</a:t>
          </a:r>
          <a:r>
            <a:rPr lang="ru-RU" sz="2600" b="1" i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 занятия с детьми.</a:t>
          </a:r>
          <a:endParaRPr lang="ru-RU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004" y="108464"/>
        <a:ext cx="3062102" cy="90585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89A144-FD1C-4677-BF91-BE18B3DEC665}">
      <dsp:nvSpPr>
        <dsp:cNvPr id="0" name=""/>
        <dsp:cNvSpPr/>
      </dsp:nvSpPr>
      <dsp:spPr>
        <a:xfrm>
          <a:off x="0" y="2100933"/>
          <a:ext cx="8128000" cy="12168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b="1" i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СПАСИБО ЗА ВНИМАНИЕ !!!</a:t>
          </a:r>
          <a:endParaRPr lang="ru-RU" sz="4000" kern="1200" dirty="0"/>
        </a:p>
      </dsp:txBody>
      <dsp:txXfrm>
        <a:off x="59399" y="2160332"/>
        <a:ext cx="8009202" cy="10980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0B9E9D-6888-418C-B1DA-60B8B513457D}">
      <dsp:nvSpPr>
        <dsp:cNvPr id="0" name=""/>
        <dsp:cNvSpPr/>
      </dsp:nvSpPr>
      <dsp:spPr>
        <a:xfrm>
          <a:off x="0" y="0"/>
          <a:ext cx="5835464" cy="1279599"/>
        </a:xfrm>
        <a:prstGeom prst="round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 (</a:t>
          </a:r>
          <a:r>
            <a:rPr lang="ru-RU" sz="13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lapbook</a:t>
          </a: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) - в дословном переводе с английского значит «наколенная книга» (</a:t>
          </a:r>
          <a:r>
            <a:rPr lang="ru-RU" sz="13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lap</a:t>
          </a: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- колени, </a:t>
          </a:r>
          <a:r>
            <a:rPr lang="ru-RU" sz="13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book</a:t>
          </a: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- книга). Это такая небольшая самодельная папка, которую ребёнок может удобно разложить у себя на коленях и за один раз просмотреть всё её содержимое. Но, несмотря на кажущую простоту, в ней содержатся все необходимые материалы по теме.</a:t>
          </a:r>
          <a:endParaRPr lang="ru-RU" sz="1300" kern="1200" dirty="0"/>
        </a:p>
      </dsp:txBody>
      <dsp:txXfrm>
        <a:off x="62465" y="62465"/>
        <a:ext cx="5710534" cy="1154669"/>
      </dsp:txXfrm>
    </dsp:sp>
    <dsp:sp modelId="{1ABB0B89-7AB7-499E-B122-BF40C77C770E}">
      <dsp:nvSpPr>
        <dsp:cNvPr id="0" name=""/>
        <dsp:cNvSpPr/>
      </dsp:nvSpPr>
      <dsp:spPr>
        <a:xfrm>
          <a:off x="0" y="2802357"/>
          <a:ext cx="5835464" cy="1044418"/>
        </a:xfrm>
        <a:prstGeom prst="round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Это отличный способ закрепить определенную тему со школьниками и с дошкольниками, осмыслить содержание книги, провести исследовательскую работу, в процессе которой ребенок участвует в поиске, анализе и сортировке информации.</a:t>
          </a:r>
          <a:endParaRPr lang="ru-RU" sz="1300" kern="1200" dirty="0"/>
        </a:p>
      </dsp:txBody>
      <dsp:txXfrm>
        <a:off x="50984" y="2853341"/>
        <a:ext cx="5733496" cy="942450"/>
      </dsp:txXfrm>
    </dsp:sp>
    <dsp:sp modelId="{CF8DE68B-DE57-4642-9725-BF4FAF7AA816}">
      <dsp:nvSpPr>
        <dsp:cNvPr id="0" name=""/>
        <dsp:cNvSpPr/>
      </dsp:nvSpPr>
      <dsp:spPr>
        <a:xfrm>
          <a:off x="0" y="1329718"/>
          <a:ext cx="5835464" cy="1403376"/>
        </a:xfrm>
        <a:prstGeom prst="round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 – сравнительно новое средство обучения. Впервые создавать </a:t>
          </a:r>
          <a:r>
            <a:rPr lang="ru-RU" sz="13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лэпбуки</a:t>
          </a: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начали американцы. Лэпбук - это книжка-раскладушка с кармашками, дверками, окошками, вкладками и подвижными деталями, в которую помещены материалы на одну тему. </a:t>
          </a:r>
          <a:endParaRPr lang="ru-RU" sz="1300" kern="1200" dirty="0"/>
        </a:p>
      </dsp:txBody>
      <dsp:txXfrm>
        <a:off x="68507" y="1398225"/>
        <a:ext cx="5698450" cy="1266362"/>
      </dsp:txXfrm>
    </dsp:sp>
    <dsp:sp modelId="{34605E67-5447-49F7-891A-429692A03D59}">
      <dsp:nvSpPr>
        <dsp:cNvPr id="0" name=""/>
        <dsp:cNvSpPr/>
      </dsp:nvSpPr>
      <dsp:spPr>
        <a:xfrm>
          <a:off x="0" y="3915670"/>
          <a:ext cx="5835464" cy="1342034"/>
        </a:xfrm>
        <a:prstGeom prst="round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i="1" kern="120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 обычно выглядит как интерактивная книжка, информация в которой представлена в виде открывающихся окошек, вынимающихся и разворачивающихся листочков и прочих забавных деталей. Они, с одной стороны, призваны привлечь интерес ребенка к самой папке. А с другой стороны, это прекрасный способ подать всю имеющуюся информацию в компактной форме.</a:t>
          </a:r>
          <a:endParaRPr lang="ru-RU" sz="1300" kern="1200" dirty="0"/>
        </a:p>
      </dsp:txBody>
      <dsp:txXfrm>
        <a:off x="65513" y="3981183"/>
        <a:ext cx="5704438" cy="12110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415311-50CE-4677-83E9-7DEDBD640A08}">
      <dsp:nvSpPr>
        <dsp:cNvPr id="0" name=""/>
        <dsp:cNvSpPr/>
      </dsp:nvSpPr>
      <dsp:spPr>
        <a:xfrm>
          <a:off x="0" y="111577"/>
          <a:ext cx="5603351" cy="110421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Зачем нужен </a:t>
          </a:r>
          <a:r>
            <a:rPr lang="ru-RU" sz="20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</a:t>
          </a:r>
          <a:r>
            <a:rPr lang="ru-RU" sz="20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?</a:t>
          </a:r>
          <a:r>
            <a:rPr lang="ru-RU" sz="2000" b="1" i="1" kern="1200" dirty="0">
              <a:solidFill>
                <a:srgbClr val="002060"/>
              </a:solidFill>
              <a:effectLst/>
              <a:latin typeface="Calibri" panose="020F0502020204030204" pitchFamily="34" charset="0"/>
            </a:rPr>
            <a:t> </a:t>
          </a:r>
          <a:endParaRPr lang="ru-RU" sz="2000" kern="1200" dirty="0"/>
        </a:p>
      </dsp:txBody>
      <dsp:txXfrm>
        <a:off x="53903" y="165480"/>
        <a:ext cx="5495545" cy="996404"/>
      </dsp:txXfrm>
    </dsp:sp>
    <dsp:sp modelId="{777D98CE-E686-4141-B7E5-7EDBE0BE772B}">
      <dsp:nvSpPr>
        <dsp:cNvPr id="0" name=""/>
        <dsp:cNvSpPr/>
      </dsp:nvSpPr>
      <dsp:spPr>
        <a:xfrm>
          <a:off x="0" y="1253227"/>
          <a:ext cx="5603351" cy="1104210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Он помогает ребенку по своему желанию организовать информацию по изучаемой теме и лучше понять и запомнить материал (особенно если ваш ребенок </a:t>
          </a:r>
          <a:r>
            <a:rPr lang="ru-RU" sz="13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визуал</a:t>
          </a: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). Взрослым </a:t>
          </a:r>
          <a:r>
            <a:rPr lang="ru-RU" sz="13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визуалам</a:t>
          </a: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такая форма обучения тоже понравится.</a:t>
          </a:r>
          <a:endParaRPr lang="ru-RU" sz="1300" kern="1200" dirty="0"/>
        </a:p>
      </dsp:txBody>
      <dsp:txXfrm>
        <a:off x="53903" y="1307130"/>
        <a:ext cx="5495545" cy="996404"/>
      </dsp:txXfrm>
    </dsp:sp>
    <dsp:sp modelId="{9A0EECD7-207B-4595-804C-C0B36945AD8B}">
      <dsp:nvSpPr>
        <dsp:cNvPr id="0" name=""/>
        <dsp:cNvSpPr/>
      </dsp:nvSpPr>
      <dsp:spPr>
        <a:xfrm>
          <a:off x="0" y="2394878"/>
          <a:ext cx="5603351" cy="1104210"/>
        </a:xfrm>
        <a:prstGeom prst="round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Это отличный способ для повторения пройденного. В любое удобное время ребенок просто открывает </a:t>
          </a:r>
          <a:r>
            <a:rPr lang="ru-RU" sz="13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</a:t>
          </a: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и с радостью повторяет пройденное, рассматривая сделанную своими же руками книжку.</a:t>
          </a:r>
          <a:br>
            <a:rPr lang="ru-RU" sz="1300" b="1" i="1" kern="1200" dirty="0">
              <a:solidFill>
                <a:srgbClr val="002060"/>
              </a:solidFill>
              <a:effectLst/>
              <a:latin typeface="Calibri" panose="020F0502020204030204" pitchFamily="34" charset="0"/>
            </a:rPr>
          </a:b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Ребенок научится самостоятельно собирать и организовывать информацию.</a:t>
          </a:r>
          <a:endParaRPr lang="ru-RU" sz="1300" kern="1200" dirty="0"/>
        </a:p>
      </dsp:txBody>
      <dsp:txXfrm>
        <a:off x="53903" y="2448781"/>
        <a:ext cx="5495545" cy="996404"/>
      </dsp:txXfrm>
    </dsp:sp>
    <dsp:sp modelId="{E47D9E8C-A546-40BC-BC08-283B90D6B651}">
      <dsp:nvSpPr>
        <dsp:cNvPr id="0" name=""/>
        <dsp:cNvSpPr/>
      </dsp:nvSpPr>
      <dsp:spPr>
        <a:xfrm>
          <a:off x="0" y="3536528"/>
          <a:ext cx="5603351" cy="1104210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 хорошо подойдет для занятий в группах, где одновременно обучаются дети разных возрастов. Можно выбрать задания под силу каждому (для малышей – кармашки с карточками или фигурками животных, например, а старшим детям – задания, подразумевающие умение писать и т.д.) и сделать такую коллективную книжку.</a:t>
          </a:r>
          <a:endParaRPr lang="ru-RU" sz="1300" kern="1200" dirty="0"/>
        </a:p>
      </dsp:txBody>
      <dsp:txXfrm>
        <a:off x="53903" y="3590431"/>
        <a:ext cx="5495545" cy="996404"/>
      </dsp:txXfrm>
    </dsp:sp>
    <dsp:sp modelId="{71A437CD-C309-4756-B2DE-9F094C3AEC63}">
      <dsp:nvSpPr>
        <dsp:cNvPr id="0" name=""/>
        <dsp:cNvSpPr/>
      </dsp:nvSpPr>
      <dsp:spPr>
        <a:xfrm>
          <a:off x="0" y="4678179"/>
          <a:ext cx="5603351" cy="1104210"/>
        </a:xfrm>
        <a:prstGeom prst="round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Создание </a:t>
          </a:r>
          <a:r>
            <a:rPr lang="ru-RU" sz="13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лэпбука</a:t>
          </a: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является  одним  из видов совместной деятельности взрослого и детей.</a:t>
          </a:r>
          <a:b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</a:br>
          <a:r>
            <a:rPr lang="ru-RU" sz="13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А может быть еще и формой представления итогов проекта или тематической недели.</a:t>
          </a:r>
          <a:endParaRPr lang="ru-RU" sz="1300" kern="1200" dirty="0"/>
        </a:p>
      </dsp:txBody>
      <dsp:txXfrm>
        <a:off x="53903" y="4732082"/>
        <a:ext cx="5495545" cy="99640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BAAC3F-C221-41A9-A911-00B2E70D1ADB}">
      <dsp:nvSpPr>
        <dsp:cNvPr id="0" name=""/>
        <dsp:cNvSpPr/>
      </dsp:nvSpPr>
      <dsp:spPr>
        <a:xfrm>
          <a:off x="0" y="118"/>
          <a:ext cx="6718053" cy="1076658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 отвечает требованиям ФГОС ДО к предметно-развивающей среде:</a:t>
          </a:r>
          <a:br>
            <a:rPr lang="ru-RU" sz="1000" b="1" i="1" kern="1200" dirty="0">
              <a:solidFill>
                <a:srgbClr val="002060"/>
              </a:solidFill>
              <a:effectLst/>
              <a:latin typeface="Calibri" panose="020F0502020204030204" pitchFamily="34" charset="0"/>
            </a:rPr>
          </a:br>
          <a:endParaRPr lang="ru-RU" sz="1000" kern="1200" dirty="0"/>
        </a:p>
      </dsp:txBody>
      <dsp:txXfrm>
        <a:off x="52558" y="52676"/>
        <a:ext cx="6612937" cy="971542"/>
      </dsp:txXfrm>
    </dsp:sp>
    <dsp:sp modelId="{5AAEAA65-B700-4FC4-A301-65CD596D7F83}">
      <dsp:nvSpPr>
        <dsp:cNvPr id="0" name=""/>
        <dsp:cNvSpPr/>
      </dsp:nvSpPr>
      <dsp:spPr>
        <a:xfrm>
          <a:off x="0" y="1083442"/>
          <a:ext cx="6718053" cy="50908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1) информативен;</a:t>
          </a:r>
          <a:endParaRPr lang="ru-RU" sz="1200" kern="1200" dirty="0"/>
        </a:p>
      </dsp:txBody>
      <dsp:txXfrm>
        <a:off x="24852" y="1108294"/>
        <a:ext cx="6668349" cy="459383"/>
      </dsp:txXfrm>
    </dsp:sp>
    <dsp:sp modelId="{326ABF7E-1F8B-4B5C-99E3-1A0F068DD990}">
      <dsp:nvSpPr>
        <dsp:cNvPr id="0" name=""/>
        <dsp:cNvSpPr/>
      </dsp:nvSpPr>
      <dsp:spPr>
        <a:xfrm>
          <a:off x="0" y="1599195"/>
          <a:ext cx="6718053" cy="50908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2) </a:t>
          </a:r>
          <a:r>
            <a:rPr lang="ru-RU" sz="12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полифункционален</a:t>
          </a:r>
          <a:r>
            <a:rPr lang="ru-RU" sz="1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: способствует развитию творчества, воображения.</a:t>
          </a:r>
          <a:endParaRPr lang="ru-RU" sz="1200" kern="1200" dirty="0"/>
        </a:p>
      </dsp:txBody>
      <dsp:txXfrm>
        <a:off x="24852" y="1624047"/>
        <a:ext cx="6668349" cy="459383"/>
      </dsp:txXfrm>
    </dsp:sp>
    <dsp:sp modelId="{889331A2-7312-4305-B47D-2F15E64DDDAD}">
      <dsp:nvSpPr>
        <dsp:cNvPr id="0" name=""/>
        <dsp:cNvSpPr/>
      </dsp:nvSpPr>
      <dsp:spPr>
        <a:xfrm>
          <a:off x="0" y="2114948"/>
          <a:ext cx="6718053" cy="50908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3) пригоден к использованию одновременно группой детей (в том числе с участием взрослого как играющего партнера);</a:t>
          </a:r>
          <a:endParaRPr lang="ru-RU" sz="1200" kern="1200" dirty="0"/>
        </a:p>
      </dsp:txBody>
      <dsp:txXfrm>
        <a:off x="24852" y="2139800"/>
        <a:ext cx="6668349" cy="459383"/>
      </dsp:txXfrm>
    </dsp:sp>
    <dsp:sp modelId="{A0FC17A3-9425-4DA3-BE03-346DDA0D28BB}">
      <dsp:nvSpPr>
        <dsp:cNvPr id="0" name=""/>
        <dsp:cNvSpPr/>
      </dsp:nvSpPr>
      <dsp:spPr>
        <a:xfrm>
          <a:off x="0" y="2630700"/>
          <a:ext cx="6718053" cy="50908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4) обладает дидактическими свойствами;</a:t>
          </a:r>
          <a:endParaRPr lang="ru-RU" sz="1200" kern="1200" dirty="0"/>
        </a:p>
      </dsp:txBody>
      <dsp:txXfrm>
        <a:off x="24852" y="2655552"/>
        <a:ext cx="6668349" cy="459383"/>
      </dsp:txXfrm>
    </dsp:sp>
    <dsp:sp modelId="{3ADC6DC6-BDEF-4103-8F9D-C2DED6074CA7}">
      <dsp:nvSpPr>
        <dsp:cNvPr id="0" name=""/>
        <dsp:cNvSpPr/>
      </dsp:nvSpPr>
      <dsp:spPr>
        <a:xfrm>
          <a:off x="0" y="3146453"/>
          <a:ext cx="6718053" cy="50908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5) является средством художественно-эстетического развития ребенка, приобщает его к миру искусства;</a:t>
          </a:r>
          <a:endParaRPr lang="ru-RU" sz="1200" kern="1200" dirty="0"/>
        </a:p>
      </dsp:txBody>
      <dsp:txXfrm>
        <a:off x="24852" y="3171305"/>
        <a:ext cx="6668349" cy="459383"/>
      </dsp:txXfrm>
    </dsp:sp>
    <dsp:sp modelId="{4A2748B2-E975-4031-8EB9-53A64E644633}">
      <dsp:nvSpPr>
        <dsp:cNvPr id="0" name=""/>
        <dsp:cNvSpPr/>
      </dsp:nvSpPr>
      <dsp:spPr>
        <a:xfrm>
          <a:off x="0" y="3662206"/>
          <a:ext cx="6718053" cy="50908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6) вариативной (есть несколько вариантов использования каждой его части);</a:t>
          </a:r>
          <a:endParaRPr lang="ru-RU" sz="1200" kern="1200" dirty="0"/>
        </a:p>
      </dsp:txBody>
      <dsp:txXfrm>
        <a:off x="24852" y="3687058"/>
        <a:ext cx="6668349" cy="459383"/>
      </dsp:txXfrm>
    </dsp:sp>
    <dsp:sp modelId="{A26F28A4-F729-4516-AD4A-AB51A129358B}">
      <dsp:nvSpPr>
        <dsp:cNvPr id="0" name=""/>
        <dsp:cNvSpPr/>
      </dsp:nvSpPr>
      <dsp:spPr>
        <a:xfrm>
          <a:off x="0" y="4177959"/>
          <a:ext cx="6718053" cy="50908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7) его структура и содержание доступно детям дошкольного возраста;</a:t>
          </a:r>
          <a:endParaRPr lang="ru-RU" sz="1200" kern="1200" dirty="0"/>
        </a:p>
      </dsp:txBody>
      <dsp:txXfrm>
        <a:off x="24852" y="4202811"/>
        <a:ext cx="6668349" cy="459383"/>
      </dsp:txXfrm>
    </dsp:sp>
    <dsp:sp modelId="{8547CEBF-51F9-46C0-8207-F05E65D968D8}">
      <dsp:nvSpPr>
        <dsp:cNvPr id="0" name=""/>
        <dsp:cNvSpPr/>
      </dsp:nvSpPr>
      <dsp:spPr>
        <a:xfrm>
          <a:off x="0" y="4693711"/>
          <a:ext cx="6718053" cy="50908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8) обеспечивает игровую, познавательную, исследовательскую и творческую активность всех воспитанников.</a:t>
          </a:r>
          <a:br>
            <a:rPr lang="ru-RU" sz="1200" b="1" i="1" kern="1200" dirty="0">
              <a:solidFill>
                <a:srgbClr val="002060"/>
              </a:solidFill>
              <a:effectLst/>
              <a:latin typeface="Calibri" panose="020F0502020204030204" pitchFamily="34" charset="0"/>
            </a:rPr>
          </a:br>
          <a:endParaRPr lang="ru-RU" sz="1200" kern="1200" dirty="0"/>
        </a:p>
      </dsp:txBody>
      <dsp:txXfrm>
        <a:off x="24852" y="4718563"/>
        <a:ext cx="6668349" cy="45938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4F1A8D-3DBA-4FD2-A280-4A45079EBC65}">
      <dsp:nvSpPr>
        <dsp:cNvPr id="0" name=""/>
        <dsp:cNvSpPr/>
      </dsp:nvSpPr>
      <dsp:spPr>
        <a:xfrm>
          <a:off x="0" y="84843"/>
          <a:ext cx="5438272" cy="1092067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С чего начать создание </a:t>
          </a:r>
          <a:r>
            <a:rPr lang="ru-RU" sz="24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лэпбука</a:t>
          </a:r>
          <a:r>
            <a:rPr lang="ru-RU" sz="24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?</a:t>
          </a:r>
          <a:endParaRPr lang="ru-RU" sz="2400" kern="1200" dirty="0"/>
        </a:p>
      </dsp:txBody>
      <dsp:txXfrm>
        <a:off x="53310" y="138153"/>
        <a:ext cx="5331652" cy="985447"/>
      </dsp:txXfrm>
    </dsp:sp>
    <dsp:sp modelId="{3C046B18-1F34-4833-AAD0-6D07EC064AAD}">
      <dsp:nvSpPr>
        <dsp:cNvPr id="0" name=""/>
        <dsp:cNvSpPr/>
      </dsp:nvSpPr>
      <dsp:spPr>
        <a:xfrm>
          <a:off x="0" y="1222990"/>
          <a:ext cx="5438272" cy="109206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- Определитесь с темой будущего </a:t>
          </a:r>
          <a:r>
            <a:rPr lang="ru-RU" sz="16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лэпбука</a:t>
          </a: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.</a:t>
          </a:r>
          <a:endParaRPr lang="ru-RU" sz="1600" kern="1200" dirty="0"/>
        </a:p>
      </dsp:txBody>
      <dsp:txXfrm>
        <a:off x="53310" y="1276300"/>
        <a:ext cx="5331652" cy="985447"/>
      </dsp:txXfrm>
    </dsp:sp>
    <dsp:sp modelId="{0C638E2E-B72D-49EB-85B2-F04214336AA3}">
      <dsp:nvSpPr>
        <dsp:cNvPr id="0" name=""/>
        <dsp:cNvSpPr/>
      </dsp:nvSpPr>
      <dsp:spPr>
        <a:xfrm>
          <a:off x="0" y="2361137"/>
          <a:ext cx="5438272" cy="109206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- Тема может быть любая  - вулканы, насекомые, планеты, композиторы, художники, фильмы, страны и т.д.</a:t>
          </a:r>
          <a:endParaRPr lang="ru-RU" sz="1600" kern="1200" dirty="0"/>
        </a:p>
      </dsp:txBody>
      <dsp:txXfrm>
        <a:off x="53310" y="2414447"/>
        <a:ext cx="5331652" cy="985447"/>
      </dsp:txXfrm>
    </dsp:sp>
    <dsp:sp modelId="{69ED23E9-8DB1-453F-96AD-2C9760C35355}">
      <dsp:nvSpPr>
        <dsp:cNvPr id="0" name=""/>
        <dsp:cNvSpPr/>
      </dsp:nvSpPr>
      <dsp:spPr>
        <a:xfrm>
          <a:off x="0" y="3499285"/>
          <a:ext cx="5438272" cy="109206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- После того, как вы определились с темой, составьте план будущего </a:t>
          </a:r>
          <a:r>
            <a:rPr lang="ru-RU" sz="16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лэпбука</a:t>
          </a: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, т.е. какие под темы вы хотите раскрыть – это и будет содержание наших мини-книжечек. </a:t>
          </a:r>
          <a:endParaRPr lang="ru-RU" sz="1600" kern="1200" dirty="0"/>
        </a:p>
      </dsp:txBody>
      <dsp:txXfrm>
        <a:off x="53310" y="3552595"/>
        <a:ext cx="5331652" cy="985447"/>
      </dsp:txXfrm>
    </dsp:sp>
    <dsp:sp modelId="{11DC36AB-48E9-4BCE-BF18-8BF6E94A6268}">
      <dsp:nvSpPr>
        <dsp:cNvPr id="0" name=""/>
        <dsp:cNvSpPr/>
      </dsp:nvSpPr>
      <dsp:spPr>
        <a:xfrm>
          <a:off x="0" y="4637432"/>
          <a:ext cx="5438272" cy="1092067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- Для каждой темы выберите подходящий конверт, книжку или какую-нибудь открывающуюся коробочку  и т.д.</a:t>
          </a:r>
          <a:endParaRPr lang="ru-RU" sz="1600" kern="1200" dirty="0"/>
        </a:p>
      </dsp:txBody>
      <dsp:txXfrm>
        <a:off x="53310" y="4690742"/>
        <a:ext cx="5331652" cy="98544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18E045-8AC2-43E8-AD6F-F04478D2C15A}">
      <dsp:nvSpPr>
        <dsp:cNvPr id="0" name=""/>
        <dsp:cNvSpPr/>
      </dsp:nvSpPr>
      <dsp:spPr>
        <a:xfrm>
          <a:off x="0" y="36048"/>
          <a:ext cx="6443356" cy="855855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Что нужно, чтобы сделать </a:t>
          </a:r>
          <a:r>
            <a:rPr lang="ru-RU" sz="20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</a:t>
          </a:r>
          <a:r>
            <a:rPr lang="ru-RU" sz="20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?</a:t>
          </a:r>
          <a:endParaRPr lang="ru-RU" sz="2000" kern="1200" dirty="0"/>
        </a:p>
      </dsp:txBody>
      <dsp:txXfrm>
        <a:off x="41779" y="77827"/>
        <a:ext cx="6359798" cy="772297"/>
      </dsp:txXfrm>
    </dsp:sp>
    <dsp:sp modelId="{4A4272EA-E18D-49A7-AB7F-4B5EF6BE9EC5}">
      <dsp:nvSpPr>
        <dsp:cNvPr id="0" name=""/>
        <dsp:cNvSpPr/>
      </dsp:nvSpPr>
      <dsp:spPr>
        <a:xfrm>
          <a:off x="0" y="955263"/>
          <a:ext cx="6443356" cy="855855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Для создания </a:t>
          </a:r>
          <a:r>
            <a:rPr lang="ru-RU" sz="22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лэпбука</a:t>
          </a:r>
          <a:r>
            <a:rPr lang="ru-RU" sz="2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 вам понадобятся такие материалы:</a:t>
          </a:r>
          <a:endParaRPr lang="ru-RU" sz="2200" kern="1200" dirty="0"/>
        </a:p>
      </dsp:txBody>
      <dsp:txXfrm>
        <a:off x="41779" y="997042"/>
        <a:ext cx="6359798" cy="772297"/>
      </dsp:txXfrm>
    </dsp:sp>
    <dsp:sp modelId="{76D2B78A-C840-44B0-BCAF-B013F64FAF19}">
      <dsp:nvSpPr>
        <dsp:cNvPr id="0" name=""/>
        <dsp:cNvSpPr/>
      </dsp:nvSpPr>
      <dsp:spPr>
        <a:xfrm>
          <a:off x="0" y="1811118"/>
          <a:ext cx="6443356" cy="24136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4577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7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Обычная бумага, цветная бумага для принтера, но и просто белые листы, если их хорошо оформить и раскрасить, смотрятся очень неплохо.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7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Ножницы.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7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Клей-карандаш для бумаги, ПВА.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7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Степлер</a:t>
          </a:r>
          <a:r>
            <a:rPr lang="ru-RU" sz="17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.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7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Скотч.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7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Картонная папка-основа (покупаем или можно ее сделать своими руками).</a:t>
          </a:r>
          <a:endParaRPr lang="ru-RU" sz="1700" kern="1200" dirty="0"/>
        </a:p>
      </dsp:txBody>
      <dsp:txXfrm>
        <a:off x="0" y="1811118"/>
        <a:ext cx="6443356" cy="2413620"/>
      </dsp:txXfrm>
    </dsp:sp>
    <dsp:sp modelId="{12734698-584E-4000-9B71-D73E5C6E61AF}">
      <dsp:nvSpPr>
        <dsp:cNvPr id="0" name=""/>
        <dsp:cNvSpPr/>
      </dsp:nvSpPr>
      <dsp:spPr>
        <a:xfrm>
          <a:off x="0" y="4224738"/>
          <a:ext cx="6443356" cy="855855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Вырезаем детали, приклеиваем все на свои места.</a:t>
          </a:r>
          <a:endParaRPr lang="ru-RU" sz="2200" kern="1200" dirty="0"/>
        </a:p>
      </dsp:txBody>
      <dsp:txXfrm>
        <a:off x="41779" y="4266517"/>
        <a:ext cx="6359798" cy="772297"/>
      </dsp:txXfrm>
    </dsp:sp>
    <dsp:sp modelId="{C1B44093-D988-479B-B4E1-BE2022FA9FBC}">
      <dsp:nvSpPr>
        <dsp:cNvPr id="0" name=""/>
        <dsp:cNvSpPr/>
      </dsp:nvSpPr>
      <dsp:spPr>
        <a:xfrm>
          <a:off x="0" y="5143953"/>
          <a:ext cx="6443356" cy="855855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b="1" i="1" kern="120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А после этого начинаем занятия с ребенком</a:t>
          </a:r>
          <a:r>
            <a:rPr lang="ru-RU" sz="2200" i="1" kern="1200">
              <a:solidFill>
                <a:srgbClr val="002060"/>
              </a:solidFill>
              <a:effectLst/>
              <a:latin typeface="Times New Roman" panose="02020603050405020304" pitchFamily="18" charset="0"/>
            </a:rPr>
            <a:t>.</a:t>
          </a:r>
          <a:endParaRPr lang="ru-RU" sz="2200" kern="1200" dirty="0"/>
        </a:p>
      </dsp:txBody>
      <dsp:txXfrm>
        <a:off x="41779" y="5185732"/>
        <a:ext cx="6359798" cy="77229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AECC0E-7CCD-4A75-A173-058C10EC1D8C}">
      <dsp:nvSpPr>
        <dsp:cNvPr id="0" name=""/>
        <dsp:cNvSpPr/>
      </dsp:nvSpPr>
      <dsp:spPr>
        <a:xfrm>
          <a:off x="0" y="201428"/>
          <a:ext cx="5817474" cy="794685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2400" b="1" i="1" u="none" strike="noStrike" kern="1200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Как делать:</a:t>
          </a:r>
          <a:endParaRPr kumimoji="0" lang="ru-RU" sz="2400" b="1" i="1" u="none" strike="noStrike" kern="1200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793" y="240221"/>
        <a:ext cx="5739888" cy="717099"/>
      </dsp:txXfrm>
    </dsp:sp>
    <dsp:sp modelId="{2C2D864F-61AE-47F1-9666-0FB346E13DB0}">
      <dsp:nvSpPr>
        <dsp:cNvPr id="0" name=""/>
        <dsp:cNvSpPr/>
      </dsp:nvSpPr>
      <dsp:spPr>
        <a:xfrm>
          <a:off x="0" y="1031429"/>
          <a:ext cx="5817474" cy="794685"/>
        </a:xfrm>
        <a:prstGeom prst="round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1500" b="1" i="1" u="none" strike="noStrike" kern="1200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1. Круг с изображением времен года наклеить на соответствующее место. Тонкими маникюрными ножницами прорезать две небольшие полоски в центре круга.</a:t>
          </a:r>
          <a:endParaRPr kumimoji="0" lang="ru-RU" sz="1500" b="1" i="1" u="none" strike="noStrike" kern="1200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793" y="1070222"/>
        <a:ext cx="5739888" cy="717099"/>
      </dsp:txXfrm>
    </dsp:sp>
    <dsp:sp modelId="{84088D9C-FF07-476D-BBCE-1DDCA18DE27F}">
      <dsp:nvSpPr>
        <dsp:cNvPr id="0" name=""/>
        <dsp:cNvSpPr/>
      </dsp:nvSpPr>
      <dsp:spPr>
        <a:xfrm>
          <a:off x="0" y="1869315"/>
          <a:ext cx="5817474" cy="794685"/>
        </a:xfrm>
        <a:prstGeom prst="round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1500" b="1" i="1" u="none" strike="noStrike" kern="1200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2. Из картона вырезать тонкую полосу, согнуть ее в форме буквы "П" и просунуть в получившиеся разрезы с изнаночной стороны.</a:t>
          </a:r>
          <a:endParaRPr kumimoji="0" lang="ru-RU" sz="1500" b="1" i="1" u="none" strike="noStrike" kern="1200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793" y="1908108"/>
        <a:ext cx="5739888" cy="717099"/>
      </dsp:txXfrm>
    </dsp:sp>
    <dsp:sp modelId="{308B9EC4-04E3-46A8-B8D4-FE4A4F76830B}">
      <dsp:nvSpPr>
        <dsp:cNvPr id="0" name=""/>
        <dsp:cNvSpPr/>
      </dsp:nvSpPr>
      <dsp:spPr>
        <a:xfrm>
          <a:off x="0" y="2707201"/>
          <a:ext cx="5817474" cy="794685"/>
        </a:xfrm>
        <a:prstGeom prst="round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1500" b="1" i="1" u="none" strike="noStrike" kern="1200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3. С лицевой стороны полностью вытянуть полоску. </a:t>
          </a:r>
          <a:endParaRPr kumimoji="0" lang="ru-RU" sz="1500" b="1" i="1" u="none" strike="noStrike" kern="1200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793" y="2745994"/>
        <a:ext cx="5739888" cy="717099"/>
      </dsp:txXfrm>
    </dsp:sp>
    <dsp:sp modelId="{A7FA7A38-4556-4BD6-8D38-2C802BA24E56}">
      <dsp:nvSpPr>
        <dsp:cNvPr id="0" name=""/>
        <dsp:cNvSpPr/>
      </dsp:nvSpPr>
      <dsp:spPr>
        <a:xfrm>
          <a:off x="0" y="3545087"/>
          <a:ext cx="5817474" cy="794685"/>
        </a:xfrm>
        <a:prstGeom prst="round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1500" b="1" i="1" u="none" strike="noStrike" kern="1200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4. Стороны полоски, которые будут видны снаружи, заклеить цветной бумагой под цвет верхнего круга с окошком.</a:t>
          </a:r>
          <a:endParaRPr kumimoji="0" lang="ru-RU" sz="1500" b="1" i="1" u="none" strike="noStrike" kern="1200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793" y="3583880"/>
        <a:ext cx="5739888" cy="717099"/>
      </dsp:txXfrm>
    </dsp:sp>
    <dsp:sp modelId="{63380D14-2F0A-4361-9EC7-F3DA29ABFB16}">
      <dsp:nvSpPr>
        <dsp:cNvPr id="0" name=""/>
        <dsp:cNvSpPr/>
      </dsp:nvSpPr>
      <dsp:spPr>
        <a:xfrm>
          <a:off x="0" y="4382973"/>
          <a:ext cx="5817474" cy="794685"/>
        </a:xfrm>
        <a:prstGeom prst="round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1500" b="1" i="1" u="none" strike="noStrike" kern="1200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5. Круг с окошком вырезать, наклеить на картон, прорезать в середине круглое отверстие и надеть этим отверстием на полоски как на ось..</a:t>
          </a:r>
          <a:endParaRPr kumimoji="0" lang="ru-RU" sz="1500" b="1" i="1" u="none" strike="noStrike" kern="1200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793" y="4421766"/>
        <a:ext cx="5739888" cy="717099"/>
      </dsp:txXfrm>
    </dsp:sp>
    <dsp:sp modelId="{E882A58D-5F65-48F9-A970-861DC6E6EFCD}">
      <dsp:nvSpPr>
        <dsp:cNvPr id="0" name=""/>
        <dsp:cNvSpPr/>
      </dsp:nvSpPr>
      <dsp:spPr>
        <a:xfrm>
          <a:off x="0" y="5220859"/>
          <a:ext cx="5817474" cy="794685"/>
        </a:xfrm>
        <a:prstGeom prst="roundRect">
          <a:avLst/>
        </a:prstGeom>
        <a:gradFill flip="none" rotWithShape="0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ru-RU" sz="1500" b="1" i="1" u="none" strike="noStrike" kern="1200" cap="none" normalizeH="0" baseline="0" dirty="0">
              <a:ln>
                <a:noFill/>
              </a:ln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6. Края полоски отогнуть в разные стороны, закрепляя круг на "оси".</a:t>
          </a:r>
          <a:endParaRPr kumimoji="0" lang="ru-RU" sz="1500" b="1" i="1" u="none" strike="noStrike" kern="1200" cap="none" normalizeH="0" baseline="0" dirty="0">
            <a:ln>
              <a:noFill/>
            </a:ln>
            <a:solidFill>
              <a:srgbClr val="002060"/>
            </a:solidFill>
            <a:effectLst/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8793" y="5259652"/>
        <a:ext cx="5739888" cy="71709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28F5A8-EE79-4525-AEB6-40781383E2E8}">
      <dsp:nvSpPr>
        <dsp:cNvPr id="0" name=""/>
        <dsp:cNvSpPr/>
      </dsp:nvSpPr>
      <dsp:spPr>
        <a:xfrm>
          <a:off x="0" y="136726"/>
          <a:ext cx="5013434" cy="1061775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Мы</a:t>
          </a:r>
          <a:r>
            <a:rPr lang="ru-RU" sz="20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изготовили </a:t>
          </a:r>
          <a:r>
            <a:rPr lang="ru-RU" sz="20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лэпбук</a:t>
          </a:r>
          <a:r>
            <a:rPr lang="ru-RU" sz="20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по математике «Цифры и счёт».</a:t>
          </a:r>
          <a:endParaRPr lang="ru-RU" sz="2000" kern="1200" dirty="0"/>
        </a:p>
      </dsp:txBody>
      <dsp:txXfrm>
        <a:off x="51832" y="188558"/>
        <a:ext cx="4909770" cy="958111"/>
      </dsp:txXfrm>
    </dsp:sp>
    <dsp:sp modelId="{1B20591E-67AE-4B55-9275-6CCC13A8D44C}">
      <dsp:nvSpPr>
        <dsp:cNvPr id="0" name=""/>
        <dsp:cNvSpPr/>
      </dsp:nvSpPr>
      <dsp:spPr>
        <a:xfrm>
          <a:off x="0" y="1256101"/>
          <a:ext cx="5013434" cy="1061775"/>
        </a:xfrm>
        <a:prstGeom prst="roundRect">
          <a:avLst/>
        </a:prstGeom>
        <a:gradFill flip="none" rotWithShape="0">
          <a:gsLst>
            <a:gs pos="0">
              <a:schemeClr val="accent1">
                <a:hueOff val="0"/>
                <a:satOff val="0"/>
                <a:lumOff val="0"/>
                <a:tint val="66000"/>
                <a:satMod val="160000"/>
              </a:schemeClr>
            </a:gs>
            <a:gs pos="50000">
              <a:schemeClr val="accent1">
                <a:hueOff val="0"/>
                <a:satOff val="0"/>
                <a:lumOff val="0"/>
                <a:tint val="44500"/>
                <a:satMod val="160000"/>
              </a:schemeClr>
            </a:gs>
            <a:gs pos="100000">
              <a:schemeClr val="accent1">
                <a:hueOff val="0"/>
                <a:satOff val="0"/>
                <a:lumOff val="0"/>
                <a:tint val="23500"/>
                <a:satMod val="160000"/>
              </a:schemeClr>
            </a:gs>
          </a:gsLst>
          <a:lin ang="5400000" scaled="1"/>
          <a:tileRect/>
        </a:gra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Составили сначала план, чему мы бы хотели научить ребенка по данной теме и что расположить в нашей книге:</a:t>
          </a:r>
          <a:endParaRPr lang="ru-RU" sz="2000" kern="1200" dirty="0"/>
        </a:p>
      </dsp:txBody>
      <dsp:txXfrm>
        <a:off x="51832" y="1307933"/>
        <a:ext cx="4909770" cy="958111"/>
      </dsp:txXfrm>
    </dsp:sp>
    <dsp:sp modelId="{370E956D-1660-4B71-B430-5E05F3B39119}">
      <dsp:nvSpPr>
        <dsp:cNvPr id="0" name=""/>
        <dsp:cNvSpPr/>
      </dsp:nvSpPr>
      <dsp:spPr>
        <a:xfrm>
          <a:off x="0" y="2317876"/>
          <a:ext cx="5013434" cy="1366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9177" tIns="25400" rIns="142240" bIns="254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*математические </a:t>
          </a:r>
          <a:r>
            <a:rPr lang="ru-RU" sz="1600" b="1" i="1" kern="1200" dirty="0" err="1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пазлы</a:t>
          </a:r>
          <a:br>
            <a:rPr lang="ru-RU" sz="1600" b="1" i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600" b="1" i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*</a:t>
          </a: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карточки «Угадай цифру»</a:t>
          </a:r>
          <a:b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*игры и задания на тему цифр </a:t>
          </a:r>
          <a:b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*счеты </a:t>
          </a:r>
          <a:b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*игра «Числа-соседи</a:t>
          </a:r>
          <a:r>
            <a:rPr lang="ru-RU" sz="1600" b="1" i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b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600" b="1" i="1" kern="120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rPr>
            <a:t>*счетный материал (яблоки, грибы, фрукты).</a:t>
          </a:r>
          <a:endParaRPr lang="ru-RU" sz="1600" kern="1200" dirty="0"/>
        </a:p>
      </dsp:txBody>
      <dsp:txXfrm>
        <a:off x="0" y="2317876"/>
        <a:ext cx="5013434" cy="13662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33F9EC-4E2F-475B-83F3-CAADD8B8E475}">
      <dsp:nvSpPr>
        <dsp:cNvPr id="0" name=""/>
        <dsp:cNvSpPr/>
      </dsp:nvSpPr>
      <dsp:spPr>
        <a:xfrm>
          <a:off x="0" y="59749"/>
          <a:ext cx="2353481" cy="1216800"/>
        </a:xfrm>
        <a:prstGeom prst="roundRect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i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Макет готового </a:t>
          </a:r>
          <a:r>
            <a:rPr lang="ru-RU" sz="2000" b="1" i="1" kern="1200" dirty="0" err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лэпбука</a:t>
          </a:r>
          <a:endParaRPr lang="ru-RU" sz="2000" b="1" i="1" kern="1200" dirty="0">
            <a:solidFill>
              <a:srgbClr val="00206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399" y="119148"/>
        <a:ext cx="2234683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EDF3F9-A383-40CF-841B-6426D82ECB85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DF9E2-D527-45E4-B727-833247D273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7582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72A5AC-69A2-42BA-863E-CF19D0C54E69}" type="datetimeFigureOut">
              <a:rPr lang="ru-RU" smtClean="0"/>
              <a:t>24.01.2022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460A91-940E-450C-9C30-8639EAAB259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812538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5.png"/><Relationship Id="rId5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1.png"/><Relationship Id="rId7" Type="http://schemas.openxmlformats.org/officeDocument/2006/relationships/image" Target="../media/image15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6.png"/><Relationship Id="rId11" Type="http://schemas.openxmlformats.org/officeDocument/2006/relationships/image" Target="../media/image28.png"/><Relationship Id="rId5" Type="http://schemas.openxmlformats.org/officeDocument/2006/relationships/image" Target="../media/image14.png"/><Relationship Id="rId10" Type="http://schemas.openxmlformats.org/officeDocument/2006/relationships/image" Target="../media/image13.png"/><Relationship Id="rId4" Type="http://schemas.openxmlformats.org/officeDocument/2006/relationships/image" Target="../media/image32.png"/><Relationship Id="rId9" Type="http://schemas.openxmlformats.org/officeDocument/2006/relationships/image" Target="../media/image1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9165" y="160118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5012" y="4566542"/>
            <a:ext cx="5761973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66536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41" y="5928607"/>
            <a:ext cx="1086121" cy="5692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41" y="249293"/>
            <a:ext cx="798187" cy="52400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06" y="1390262"/>
            <a:ext cx="678815" cy="71828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7474" y="1031437"/>
            <a:ext cx="762565" cy="1223076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0512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488" y="3856564"/>
            <a:ext cx="606578" cy="6679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004" y="4423435"/>
            <a:ext cx="870858" cy="86485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518" y="1031437"/>
            <a:ext cx="789025" cy="64674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6070" y="3193142"/>
            <a:ext cx="680703" cy="663421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441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611" y="1153529"/>
            <a:ext cx="1390613" cy="11911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75" y="2281641"/>
            <a:ext cx="795802" cy="127638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881" y="5063752"/>
            <a:ext cx="1108023" cy="5642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762" y="63328"/>
            <a:ext cx="726094" cy="76830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84" y="428151"/>
            <a:ext cx="758559" cy="4943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288" y="6267711"/>
            <a:ext cx="2502011" cy="425398"/>
          </a:xfrm>
          <a:prstGeom prst="rect">
            <a:avLst/>
          </a:prstGeom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249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езульта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679045" y="2569706"/>
            <a:ext cx="5493984" cy="699587"/>
          </a:xfrm>
          <a:prstGeom prst="rect">
            <a:avLst/>
          </a:prstGeom>
        </p:spPr>
        <p:txBody>
          <a:bodyPr/>
          <a:lstStyle>
            <a:lvl1pPr>
              <a:defRPr sz="4000" b="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2253" y="3701964"/>
            <a:ext cx="1008264" cy="60348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488" y="3856564"/>
            <a:ext cx="606578" cy="66791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0518" y="1031437"/>
            <a:ext cx="789025" cy="64674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707" y="144010"/>
            <a:ext cx="798187" cy="52400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3421" y="4305451"/>
            <a:ext cx="365839" cy="29189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155" y="3514890"/>
            <a:ext cx="342592" cy="37414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64783" y="3126050"/>
            <a:ext cx="331469" cy="77767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555" y="668011"/>
            <a:ext cx="1077995" cy="138791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801" y="1727119"/>
            <a:ext cx="623266" cy="65761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341" y="5928607"/>
            <a:ext cx="1086121" cy="56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467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81481E-6 C -0.00833 0.00278 -0.01823 0.0051 -0.0237 0.01181 C -0.02904 0.01945 -0.03255 0.02963 -0.03633 0.03982 C -0.04023 0.04977 -0.0401 0.06088 -0.03997 0.07223 C -0.03958 0.08264 -0.03867 0.09468 -0.03359 0.10695 C -0.02969 0.11852 -0.02148 0.13056 -0.01185 0.14121 C -0.00352 0.15163 0.00716 0.16088 0.01823 0.16922 C 0.02917 0.17663 0.04062 0.18311 0.05104 0.18704 C 0.06276 0.19121 0.07344 0.1926 0.08372 0.19028 C 0.09271 0.18843 0.10117 0.18496 0.10755 0.17778 C 0.11328 0.17153 0.11745 0.16065 0.11888 0.15047 C 0.12201 0.14213 0.12227 0.12987 0.11901 0.11783 C 0.11628 0.10649 0.10911 0.09514 0.09857 0.08588 C 0.0875 0.07686 0.07591 0.07431 0.06719 0.07593 C 0.05951 0.07848 0.05326 0.08565 0.05013 0.0963 C 0.04818 0.10764 0.0474 0.11852 0.05052 0.12987 C 0.05378 0.14098 0.0526 0.14213 0.0694 0.16389 C 0.08424 0.18519 0.10156 0.19075 0.11224 0.19723 C 0.12214 0.20278 0.13112 0.20371 0.14219 0.20625 C 0.1543 0.20788 0.16536 0.2051 0.17279 0.20163 C 0.18099 0.19885 0.18477 0.19144 0.19102 0.17963 C 0.19648 0.1669 0.19792 0.16065 0.19935 0.14977 C 0.20104 0.13959 0.20286 0.12917 0.20508 0.11899 " pathEditMode="relative" rAng="1020000" ptsTypes="AAAAAAAAAAAAAAAAAAAAA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56" y="121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7037E-7 L 0.13047 -0.08264 C 0.15768 -0.10069 0.19831 -0.11157 0.24115 -0.11157 C 0.28985 -0.11157 0.32891 -0.10069 0.35612 -0.08264 L 0.48698 -3.7037E-7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49" y="-5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3.7037E-7 L -0.47812 -0.0141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6" y="-71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07838 0.00463 " pathEditMode="relative" rAng="0" ptsTypes="AA">
                                      <p:cBhvr>
                                        <p:cTn id="12" dur="4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9" y="23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03242 0.2004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15" y="100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1.48148E-6 L -0.18568 -0.1870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245" y="-935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вопро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611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4710" y="3719630"/>
            <a:ext cx="749676" cy="775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836" y="4946754"/>
            <a:ext cx="1313458" cy="40171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11" y="1608417"/>
            <a:ext cx="1180646" cy="6011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34" y="3462687"/>
            <a:ext cx="785245" cy="77835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3252" y="560779"/>
            <a:ext cx="1131863" cy="969486"/>
          </a:xfrm>
          <a:prstGeom prst="rect">
            <a:avLst/>
          </a:prstGeom>
        </p:spPr>
      </p:pic>
      <p:sp>
        <p:nvSpPr>
          <p:cNvPr id="30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23140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95" y="1731776"/>
            <a:ext cx="973361" cy="12532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85" y="991277"/>
            <a:ext cx="523657" cy="141608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015" y="3758386"/>
            <a:ext cx="916723" cy="7314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7286" y="147017"/>
            <a:ext cx="722633" cy="717650"/>
          </a:xfrm>
          <a:prstGeom prst="rect">
            <a:avLst/>
          </a:prstGeom>
        </p:spPr>
      </p:pic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4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6519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971" y="182485"/>
            <a:ext cx="623266" cy="657619"/>
          </a:xfrm>
          <a:prstGeom prst="rect">
            <a:avLst/>
          </a:prstGeom>
        </p:spPr>
      </p:pic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7643" y="923337"/>
            <a:ext cx="798187" cy="5240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67" y="3327816"/>
            <a:ext cx="342592" cy="3741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323" y="4615103"/>
            <a:ext cx="386095" cy="423459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807" y="3327816"/>
            <a:ext cx="331469" cy="77767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56" y="3932944"/>
            <a:ext cx="408487" cy="345101"/>
          </a:xfrm>
          <a:prstGeom prst="rect">
            <a:avLst/>
          </a:prstGeom>
        </p:spPr>
      </p:pic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8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37089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7098" y="696303"/>
            <a:ext cx="1077995" cy="13879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018" y="323990"/>
            <a:ext cx="526988" cy="142509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018" y="2105282"/>
            <a:ext cx="829574" cy="8238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413" y="5101326"/>
            <a:ext cx="895279" cy="4558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75" y="1529530"/>
            <a:ext cx="1153102" cy="987678"/>
          </a:xfrm>
          <a:prstGeom prst="rect">
            <a:avLst/>
          </a:prstGeom>
        </p:spPr>
      </p:pic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3335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873" y="3758386"/>
            <a:ext cx="861745" cy="78141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67" y="3327816"/>
            <a:ext cx="342592" cy="3741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323" y="4615103"/>
            <a:ext cx="386095" cy="42345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807" y="3327816"/>
            <a:ext cx="331469" cy="77767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56" y="3932944"/>
            <a:ext cx="408487" cy="345101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8559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978" y="1491330"/>
            <a:ext cx="1404330" cy="71509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22" y="1749087"/>
            <a:ext cx="1175655" cy="10069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486" y="6032241"/>
            <a:ext cx="1008264" cy="60348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69348" y="4859421"/>
            <a:ext cx="1798138" cy="570115"/>
          </a:xfrm>
          <a:prstGeom prst="rect">
            <a:avLst/>
          </a:prstGeom>
        </p:spPr>
      </p:pic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287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288" y="6267711"/>
            <a:ext cx="2502011" cy="42539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4" y="2779905"/>
            <a:ext cx="331469" cy="7776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299" y="3843003"/>
            <a:ext cx="408487" cy="3451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987" y="1753346"/>
            <a:ext cx="342592" cy="37414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6794" y="3643668"/>
            <a:ext cx="386095" cy="423459"/>
          </a:xfrm>
          <a:prstGeom prst="rect">
            <a:avLst/>
          </a:prstGeom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1967651" y="1031437"/>
            <a:ext cx="4223287" cy="3795396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6939226" y="1032932"/>
            <a:ext cx="2733549" cy="698271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>
              <a:buFontTx/>
              <a:buNone/>
              <a:defRPr sz="1400">
                <a:solidFill>
                  <a:srgbClr val="418E03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Правильный ответ</a:t>
            </a:r>
            <a:endParaRPr lang="en-US" dirty="0"/>
          </a:p>
        </p:txBody>
      </p:sp>
      <p:sp>
        <p:nvSpPr>
          <p:cNvPr id="16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6939226" y="2072896"/>
            <a:ext cx="2733549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  <p:sp>
        <p:nvSpPr>
          <p:cNvPr id="17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6939226" y="3066291"/>
            <a:ext cx="2760430" cy="699766"/>
          </a:xfrm>
          <a:prstGeom prst="rect">
            <a:avLst/>
          </a:prstGeom>
          <a:solidFill>
            <a:schemeClr val="bg1"/>
          </a:solidFill>
          <a:ln w="28575">
            <a:noFill/>
            <a:prstDash val="sysDash"/>
          </a:ln>
        </p:spPr>
        <p:txBody>
          <a:bodyPr anchor="ctr"/>
          <a:lstStyle>
            <a:lvl1pPr marL="0" indent="0" algn="ctr">
              <a:buFontTx/>
              <a:buNone/>
              <a:defRPr sz="2000">
                <a:solidFill>
                  <a:schemeClr val="accent1">
                    <a:lumMod val="7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 marL="3429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 marL="6858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 marL="10287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 marL="1371600" indent="0" algn="ctr">
              <a:buFontTx/>
              <a:buNone/>
              <a:defRPr sz="14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ru-RU" dirty="0"/>
              <a:t>Неправильный ответ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2906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12630"/>
            <a:ext cx="2806383" cy="32453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310" y="2319185"/>
            <a:ext cx="3911690" cy="453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00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86" r:id="rId13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diagramColors" Target="../diagrams/colors1.xml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12" Type="http://schemas.openxmlformats.org/officeDocument/2006/relationships/diagramQuickStyle" Target="../diagrams/quickStyle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11" Type="http://schemas.openxmlformats.org/officeDocument/2006/relationships/diagramLayout" Target="../diagrams/layout1.xml"/><Relationship Id="rId5" Type="http://schemas.openxmlformats.org/officeDocument/2006/relationships/image" Target="../media/image6.png"/><Relationship Id="rId10" Type="http://schemas.openxmlformats.org/officeDocument/2006/relationships/diagramData" Target="../diagrams/data1.xml"/><Relationship Id="rId4" Type="http://schemas.openxmlformats.org/officeDocument/2006/relationships/image" Target="../media/image37.png"/><Relationship Id="rId9" Type="http://schemas.openxmlformats.org/officeDocument/2006/relationships/image" Target="../media/image38.png"/><Relationship Id="rId14" Type="http://schemas.microsoft.com/office/2007/relationships/diagramDrawing" Target="../diagrams/drawin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65.jpeg"/><Relationship Id="rId7" Type="http://schemas.openxmlformats.org/officeDocument/2006/relationships/diagramColors" Target="../diagrams/colors10.xml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image" Target="../media/image6.png"/><Relationship Id="rId7" Type="http://schemas.openxmlformats.org/officeDocument/2006/relationships/image" Target="../media/image39.jpg"/><Relationship Id="rId12" Type="http://schemas.microsoft.com/office/2007/relationships/diagramDrawing" Target="../diagrams/drawing2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diagramColors" Target="../diagrams/colors2.xml"/><Relationship Id="rId5" Type="http://schemas.openxmlformats.org/officeDocument/2006/relationships/image" Target="../media/image4.png"/><Relationship Id="rId10" Type="http://schemas.openxmlformats.org/officeDocument/2006/relationships/diagramQuickStyle" Target="../diagrams/quickStyle2.xml"/><Relationship Id="rId4" Type="http://schemas.openxmlformats.org/officeDocument/2006/relationships/image" Target="../media/image8.png"/><Relationship Id="rId9" Type="http://schemas.openxmlformats.org/officeDocument/2006/relationships/diagramLayout" Target="../diagrams/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image" Target="../media/image10.png"/><Relationship Id="rId7" Type="http://schemas.openxmlformats.org/officeDocument/2006/relationships/diagramData" Target="../diagrams/data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11" Type="http://schemas.microsoft.com/office/2007/relationships/diagramDrawing" Target="../diagrams/drawing3.xml"/><Relationship Id="rId5" Type="http://schemas.openxmlformats.org/officeDocument/2006/relationships/image" Target="../media/image12.png"/><Relationship Id="rId10" Type="http://schemas.openxmlformats.org/officeDocument/2006/relationships/diagramColors" Target="../diagrams/colors3.xml"/><Relationship Id="rId4" Type="http://schemas.openxmlformats.org/officeDocument/2006/relationships/image" Target="../media/image11.png"/><Relationship Id="rId9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13" Type="http://schemas.openxmlformats.org/officeDocument/2006/relationships/diagramColors" Target="../diagrams/colors4.xml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12" Type="http://schemas.openxmlformats.org/officeDocument/2006/relationships/diagramQuickStyle" Target="../diagrams/quickStyle4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diagramLayout" Target="../diagrams/layout4.xml"/><Relationship Id="rId5" Type="http://schemas.openxmlformats.org/officeDocument/2006/relationships/image" Target="../media/image17.png"/><Relationship Id="rId10" Type="http://schemas.openxmlformats.org/officeDocument/2006/relationships/diagramData" Target="../diagrams/data4.xml"/><Relationship Id="rId4" Type="http://schemas.openxmlformats.org/officeDocument/2006/relationships/image" Target="../media/image15.png"/><Relationship Id="rId9" Type="http://schemas.openxmlformats.org/officeDocument/2006/relationships/image" Target="../media/image42.jpg"/><Relationship Id="rId14" Type="http://schemas.microsoft.com/office/2007/relationships/diagramDrawing" Target="../diagrams/drawin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13" Type="http://schemas.microsoft.com/office/2007/relationships/diagramDrawing" Target="../diagrams/drawing5.xml"/><Relationship Id="rId3" Type="http://schemas.openxmlformats.org/officeDocument/2006/relationships/image" Target="../media/image12.png"/><Relationship Id="rId7" Type="http://schemas.openxmlformats.org/officeDocument/2006/relationships/image" Target="../media/image44.jpg"/><Relationship Id="rId12" Type="http://schemas.openxmlformats.org/officeDocument/2006/relationships/diagramColors" Target="../diagrams/colors5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11" Type="http://schemas.openxmlformats.org/officeDocument/2006/relationships/diagramQuickStyle" Target="../diagrams/quickStyle5.xml"/><Relationship Id="rId5" Type="http://schemas.openxmlformats.org/officeDocument/2006/relationships/image" Target="../media/image22.png"/><Relationship Id="rId10" Type="http://schemas.openxmlformats.org/officeDocument/2006/relationships/diagramLayout" Target="../diagrams/layout5.xml"/><Relationship Id="rId4" Type="http://schemas.openxmlformats.org/officeDocument/2006/relationships/image" Target="../media/image21.png"/><Relationship Id="rId9" Type="http://schemas.openxmlformats.org/officeDocument/2006/relationships/diagramData" Target="../diagrams/data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image" Target="../media/image15.png"/><Relationship Id="rId7" Type="http://schemas.openxmlformats.org/officeDocument/2006/relationships/image" Target="../media/image46.jpeg"/><Relationship Id="rId12" Type="http://schemas.microsoft.com/office/2007/relationships/diagramDrawing" Target="../diagrams/drawing6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diagramColors" Target="../diagrams/colors6.xml"/><Relationship Id="rId5" Type="http://schemas.openxmlformats.org/officeDocument/2006/relationships/image" Target="../media/image18.png"/><Relationship Id="rId10" Type="http://schemas.openxmlformats.org/officeDocument/2006/relationships/diagramQuickStyle" Target="../diagrams/quickStyle6.xml"/><Relationship Id="rId4" Type="http://schemas.openxmlformats.org/officeDocument/2006/relationships/image" Target="../media/image17.png"/><Relationship Id="rId9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47.jpeg"/><Relationship Id="rId7" Type="http://schemas.openxmlformats.org/officeDocument/2006/relationships/diagramColors" Target="../diagrams/colors7.xml"/><Relationship Id="rId2" Type="http://schemas.openxmlformats.org/officeDocument/2006/relationships/hyperlink" Target="http://img-fotki.yandex.ru/get/9167/158094028.5/0_dfef9_9f0c2e2_X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image" Target="../media/image25.png"/><Relationship Id="rId7" Type="http://schemas.openxmlformats.org/officeDocument/2006/relationships/diagramData" Target="../diagrams/data8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g"/><Relationship Id="rId11" Type="http://schemas.microsoft.com/office/2007/relationships/diagramDrawing" Target="../diagrams/drawing8.xml"/><Relationship Id="rId5" Type="http://schemas.openxmlformats.org/officeDocument/2006/relationships/image" Target="../media/image5.png"/><Relationship Id="rId10" Type="http://schemas.openxmlformats.org/officeDocument/2006/relationships/diagramColors" Target="../diagrams/colors8.xml"/><Relationship Id="rId4" Type="http://schemas.openxmlformats.org/officeDocument/2006/relationships/image" Target="../media/image26.png"/><Relationship Id="rId9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13" Type="http://schemas.openxmlformats.org/officeDocument/2006/relationships/image" Target="../media/image56.jpeg"/><Relationship Id="rId18" Type="http://schemas.openxmlformats.org/officeDocument/2006/relationships/image" Target="../media/image61.jpeg"/><Relationship Id="rId3" Type="http://schemas.openxmlformats.org/officeDocument/2006/relationships/image" Target="../media/image29.png"/><Relationship Id="rId21" Type="http://schemas.openxmlformats.org/officeDocument/2006/relationships/diagramQuickStyle" Target="../diagrams/quickStyle9.xml"/><Relationship Id="rId7" Type="http://schemas.openxmlformats.org/officeDocument/2006/relationships/image" Target="../media/image50.jpeg"/><Relationship Id="rId12" Type="http://schemas.openxmlformats.org/officeDocument/2006/relationships/image" Target="../media/image55.jpeg"/><Relationship Id="rId17" Type="http://schemas.openxmlformats.org/officeDocument/2006/relationships/image" Target="../media/image60.jpeg"/><Relationship Id="rId2" Type="http://schemas.openxmlformats.org/officeDocument/2006/relationships/image" Target="../media/image33.png"/><Relationship Id="rId16" Type="http://schemas.openxmlformats.org/officeDocument/2006/relationships/image" Target="../media/image59.jpeg"/><Relationship Id="rId20" Type="http://schemas.openxmlformats.org/officeDocument/2006/relationships/diagramLayout" Target="../diagrams/layout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11" Type="http://schemas.openxmlformats.org/officeDocument/2006/relationships/image" Target="../media/image54.jpeg"/><Relationship Id="rId5" Type="http://schemas.openxmlformats.org/officeDocument/2006/relationships/image" Target="../media/image27.png"/><Relationship Id="rId15" Type="http://schemas.openxmlformats.org/officeDocument/2006/relationships/image" Target="../media/image58.jpeg"/><Relationship Id="rId23" Type="http://schemas.microsoft.com/office/2007/relationships/diagramDrawing" Target="../diagrams/drawing9.xml"/><Relationship Id="rId10" Type="http://schemas.openxmlformats.org/officeDocument/2006/relationships/image" Target="../media/image53.jpeg"/><Relationship Id="rId19" Type="http://schemas.openxmlformats.org/officeDocument/2006/relationships/diagramData" Target="../diagrams/data9.xml"/><Relationship Id="rId4" Type="http://schemas.openxmlformats.org/officeDocument/2006/relationships/image" Target="../media/image35.png"/><Relationship Id="rId9" Type="http://schemas.openxmlformats.org/officeDocument/2006/relationships/image" Target="../media/image52.jpeg"/><Relationship Id="rId14" Type="http://schemas.openxmlformats.org/officeDocument/2006/relationships/image" Target="../media/image57.jpeg"/><Relationship Id="rId22" Type="http://schemas.openxmlformats.org/officeDocument/2006/relationships/diagramColors" Target="../diagrams/colors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660" y="4140883"/>
            <a:ext cx="1107942" cy="3388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49" y="1873862"/>
            <a:ext cx="958505" cy="4880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163" y="1097202"/>
            <a:ext cx="1393373" cy="11934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971" y="3792164"/>
            <a:ext cx="827313" cy="85564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73" y="2931886"/>
            <a:ext cx="932845" cy="924662"/>
          </a:xfrm>
          <a:prstGeom prst="rect">
            <a:avLst/>
          </a:prstGeom>
        </p:spPr>
      </p:pic>
      <p:pic>
        <p:nvPicPr>
          <p:cNvPr id="8" name="Fonovaya_muzyka_dlya_detskogo_tvorchestva_-_Vesyolaya_(Gybka.com)">
            <a:hlinkClick r:id="" action="ppaction://media"/>
            <a:extLst>
              <a:ext uri="{FF2B5EF4-FFF2-40B4-BE49-F238E27FC236}">
                <a16:creationId xmlns:a16="http://schemas.microsoft.com/office/drawing/2014/main" id="{FF4A5C78-2CD0-4A2B-B135-F6EB562A608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88873" y="4997169"/>
            <a:ext cx="609600" cy="609600"/>
          </a:xfrm>
          <a:prstGeom prst="rect">
            <a:avLst/>
          </a:prstGeom>
        </p:spPr>
      </p:pic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012734874"/>
              </p:ext>
            </p:extLst>
          </p:nvPr>
        </p:nvGraphicFramePr>
        <p:xfrm>
          <a:off x="1576552" y="410651"/>
          <a:ext cx="8046419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3490802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p14:dur="100" advTm="166817">
        <p15:prstTrans prst="drape"/>
      </p:transition>
    </mc:Choice>
    <mc:Fallback xmlns="">
      <p:transition advTm="16681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8C0AB6F2-A5F6-4E99-9948-B47D659BF8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12677" y="857250"/>
            <a:ext cx="6858000" cy="51435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1781D8A-EBFE-4FF2-AD72-8253E6C2FE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235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640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текст, загроможденный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309DE2A2-50D2-4FEB-A02E-7600DDD18F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480481" y="-114300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581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A322C70E-23FF-4154-89E5-E4E7620ADB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74" y="0"/>
            <a:ext cx="5143500" cy="6858000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F0C57A0-E68D-4AF9-ABFC-39F1AF94DF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764" y="1842448"/>
            <a:ext cx="5390866" cy="5015552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33144332"/>
              </p:ext>
            </p:extLst>
          </p:nvPr>
        </p:nvGraphicFramePr>
        <p:xfrm>
          <a:off x="6999890" y="719667"/>
          <a:ext cx="3160110" cy="11227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4408979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7729602-66DF-4E08-8DD5-408CAB35B3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97807" y="136474"/>
            <a:ext cx="6064156" cy="6025487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мальчик, ребенок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80D413EB-2530-493C-8051-E3FC808B3E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562" y="1"/>
            <a:ext cx="4670874" cy="3136737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, ребенок, мальчик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B9C8F8EB-5902-4270-B74C-41131E5955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562" y="3136738"/>
            <a:ext cx="4670874" cy="3584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04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84A5B33C-E895-477D-926A-8D174C67B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3" y="136477"/>
            <a:ext cx="5143500" cy="6858000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572FA5A-5CEC-4632-B8EB-1D320CBB4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166" y="136477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8003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C7245ABC-FB33-41B6-937C-FF6827A2A9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39974" y="857250"/>
            <a:ext cx="6858000" cy="5143500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78CAC742-78B9-49FA-9607-33EE4630B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573976" y="857250"/>
            <a:ext cx="6858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9428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D1FF783-70BC-4909-9C8A-FCD766E35C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82" y="0"/>
            <a:ext cx="5143500" cy="6858000"/>
          </a:xfrm>
          <a:prstGeom prst="rect">
            <a:avLst/>
          </a:prstGeom>
        </p:spPr>
      </p:pic>
      <p:pic>
        <p:nvPicPr>
          <p:cNvPr id="9" name="Рисунок 8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5BC0AEC6-9A26-4E71-9AB1-8B6F21B1A4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752" y="286603"/>
            <a:ext cx="6719248" cy="592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744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Изображение выглядит как текст, внутренний, стол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02B0F268-0C09-4D07-B4A6-B34A9E1D9E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52" y="81024"/>
            <a:ext cx="4385074" cy="3032567"/>
          </a:xfrm>
          <a:prstGeom prst="rect">
            <a:avLst/>
          </a:prstGeom>
        </p:spPr>
      </p:pic>
      <p:pic>
        <p:nvPicPr>
          <p:cNvPr id="12" name="Рисунок 11" descr="Изображение выглядит как текст, человек, внутренний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1C6B2E94-37F5-4428-9FFA-C165D94110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240" y="81024"/>
            <a:ext cx="4385075" cy="3249031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, мальчик, ребенок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D1CF9ED3-BD83-4F48-BE0E-ABF5414F2D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52" y="3125163"/>
            <a:ext cx="4385074" cy="3651813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человек, ребенок, пол&#10;&#10;Автоматически созданное описание">
            <a:extLst>
              <a:ext uri="{FF2B5EF4-FFF2-40B4-BE49-F238E27FC236}">
                <a16:creationId xmlns:a16="http://schemas.microsoft.com/office/drawing/2014/main" id="{8A34EF24-ECB4-4F7B-99E4-C6DEC2B765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240" y="3330054"/>
            <a:ext cx="4385074" cy="3527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8608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87108267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694617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54804">
        <p15:prstTrans prst="drape"/>
      </p:transition>
    </mc:Choice>
    <mc:Fallback xmlns="">
      <p:transition spd="slow" advTm="54804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323" y="4997226"/>
            <a:ext cx="1107942" cy="33885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749" y="1873862"/>
            <a:ext cx="958505" cy="48807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8163" y="1097202"/>
            <a:ext cx="1393373" cy="11934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971" y="3792164"/>
            <a:ext cx="827313" cy="8556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73" y="2931886"/>
            <a:ext cx="932845" cy="924662"/>
          </a:xfrm>
          <a:prstGeom prst="rect">
            <a:avLst/>
          </a:prstGeom>
        </p:spPr>
      </p:pic>
      <p:pic>
        <p:nvPicPr>
          <p:cNvPr id="4" name="Рисунок 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41B9E88A-DFAC-47B3-925B-DCE53FFAE6D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718" y="531982"/>
            <a:ext cx="4253545" cy="5257696"/>
          </a:xfrm>
          <a:prstGeom prst="rect">
            <a:avLst/>
          </a:prstGeom>
        </p:spPr>
      </p:pic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4075668192"/>
              </p:ext>
            </p:extLst>
          </p:nvPr>
        </p:nvGraphicFramePr>
        <p:xfrm>
          <a:off x="1743254" y="531981"/>
          <a:ext cx="5835464" cy="5493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775893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 advTm="166817">
        <p15:prstTrans prst="drape"/>
      </p:transition>
    </mc:Choice>
    <mc:Fallback xmlns="">
      <p:transition spd="slow" advTm="166817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95" y="1731776"/>
            <a:ext cx="973361" cy="125320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185" y="991277"/>
            <a:ext cx="523657" cy="14160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015" y="3758386"/>
            <a:ext cx="916723" cy="7314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7286" y="147017"/>
            <a:ext cx="722633" cy="717650"/>
          </a:xfrm>
          <a:prstGeom prst="rect">
            <a:avLst/>
          </a:prstGeom>
        </p:spPr>
      </p:pic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D63615A3-FDF5-49BA-ADE2-23C1299ED0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9539" y="1303361"/>
            <a:ext cx="5122461" cy="4251278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6578867"/>
              </p:ext>
            </p:extLst>
          </p:nvPr>
        </p:nvGraphicFramePr>
        <p:xfrm>
          <a:off x="1388656" y="244366"/>
          <a:ext cx="5603351" cy="58939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063304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1971" y="182485"/>
            <a:ext cx="623266" cy="6576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7643" y="923337"/>
            <a:ext cx="798187" cy="5240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67" y="3327816"/>
            <a:ext cx="342592" cy="3741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807" y="3327816"/>
            <a:ext cx="331469" cy="7776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56" y="3932944"/>
            <a:ext cx="408487" cy="3451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323" y="4615103"/>
            <a:ext cx="386095" cy="423459"/>
          </a:xfrm>
          <a:prstGeom prst="rect">
            <a:avLst/>
          </a:prstGeom>
        </p:spPr>
      </p:pic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7E89F09-91D3-4B8A-945D-3FFC2049328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694" y="0"/>
            <a:ext cx="3549840" cy="2974715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A6163F83-80E0-489B-8D88-253884D85BA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559142" y="3166268"/>
            <a:ext cx="3932944" cy="3549839"/>
          </a:xfrm>
          <a:prstGeom prst="rect">
            <a:avLst/>
          </a:prstGeom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554968160"/>
              </p:ext>
            </p:extLst>
          </p:nvPr>
        </p:nvGraphicFramePr>
        <p:xfrm>
          <a:off x="951981" y="182485"/>
          <a:ext cx="6718053" cy="52029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328412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018" y="323990"/>
            <a:ext cx="526988" cy="14250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1018" y="2105282"/>
            <a:ext cx="829574" cy="8238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413" y="5101326"/>
            <a:ext cx="895279" cy="4558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75" y="1529530"/>
            <a:ext cx="1153102" cy="987678"/>
          </a:xfrm>
          <a:prstGeom prst="rect">
            <a:avLst/>
          </a:prstGeom>
        </p:spPr>
      </p:pic>
      <p:pic>
        <p:nvPicPr>
          <p:cNvPr id="14" name="Рисунок 1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ED29CDF-7261-46FB-B74F-4882938A58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1549" y="71569"/>
            <a:ext cx="2312451" cy="2617040"/>
          </a:xfrm>
          <a:prstGeom prst="rect">
            <a:avLst/>
          </a:prstGeom>
        </p:spPr>
      </p:pic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1B528C2-CB53-46F2-8BA3-21D4AE41777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092" y="2753911"/>
            <a:ext cx="3261815" cy="3887922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984DA4CE-2C1B-4B79-B3E6-734E1513F4D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9173203" y="98140"/>
            <a:ext cx="2645710" cy="2563897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904069851"/>
              </p:ext>
            </p:extLst>
          </p:nvPr>
        </p:nvGraphicFramePr>
        <p:xfrm>
          <a:off x="1393278" y="323990"/>
          <a:ext cx="5438272" cy="58143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  <p:extLst>
      <p:ext uri="{BB962C8B-B14F-4D97-AF65-F5344CB8AC3E}">
        <p14:creationId xmlns:p14="http://schemas.microsoft.com/office/powerpoint/2010/main" val="9622248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4873" y="3758386"/>
            <a:ext cx="861745" cy="78141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467" y="3327816"/>
            <a:ext cx="342592" cy="3741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807" y="3327816"/>
            <a:ext cx="331469" cy="7776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56" y="3932944"/>
            <a:ext cx="408487" cy="3451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323" y="4615103"/>
            <a:ext cx="386095" cy="423459"/>
          </a:xfrm>
          <a:prstGeom prst="rect">
            <a:avLst/>
          </a:prstGeom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46B5DB02-D661-47B0-99C3-646ED16F85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812" y="1031436"/>
            <a:ext cx="5268036" cy="412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539413451"/>
              </p:ext>
            </p:extLst>
          </p:nvPr>
        </p:nvGraphicFramePr>
        <p:xfrm>
          <a:off x="189456" y="102476"/>
          <a:ext cx="6443356" cy="6035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193853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img-fotki.yandex.ru/get/9167/158094028.5/0_dfef9_9f0c2e2_XL.jpg">
            <a:hlinkClick r:id="rId2"/>
            <a:extLst>
              <a:ext uri="{FF2B5EF4-FFF2-40B4-BE49-F238E27FC236}">
                <a16:creationId xmlns:a16="http://schemas.microsoft.com/office/drawing/2014/main" id="{5B88DC71-0627-4C15-8D32-8A7BB267FA54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2573" y="18291"/>
            <a:ext cx="4995963" cy="6327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4186233247"/>
              </p:ext>
            </p:extLst>
          </p:nvPr>
        </p:nvGraphicFramePr>
        <p:xfrm>
          <a:off x="5959367" y="18291"/>
          <a:ext cx="5817474" cy="62090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599566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978" y="1491330"/>
            <a:ext cx="1404330" cy="7150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22" y="1749087"/>
            <a:ext cx="1175655" cy="100699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7486" y="6032241"/>
            <a:ext cx="1008264" cy="6034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69348" y="4859421"/>
            <a:ext cx="1798138" cy="57011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638F7B2-3E2A-4A21-BCA1-651E42AC00C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3102" y="1031437"/>
            <a:ext cx="6391275" cy="4419600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241092094"/>
              </p:ext>
            </p:extLst>
          </p:nvPr>
        </p:nvGraphicFramePr>
        <p:xfrm>
          <a:off x="454051" y="159990"/>
          <a:ext cx="5013435" cy="38208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8687422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3611" y="1153529"/>
            <a:ext cx="1390613" cy="11911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762" y="63328"/>
            <a:ext cx="726094" cy="76830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884" y="428151"/>
            <a:ext cx="758559" cy="4943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8288" y="6267711"/>
            <a:ext cx="2502011" cy="425398"/>
          </a:xfrm>
          <a:prstGeom prst="rect">
            <a:avLst/>
          </a:prstGeom>
        </p:spPr>
      </p:pic>
      <p:pic>
        <p:nvPicPr>
          <p:cNvPr id="2050" name="Picture 2" descr="Обложка для лэпбука «Цифры»">
            <a:extLst>
              <a:ext uri="{FF2B5EF4-FFF2-40B4-BE49-F238E27FC236}">
                <a16:creationId xmlns:a16="http://schemas.microsoft.com/office/drawing/2014/main" id="{74826B1D-0129-412A-81B1-A794A0674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90" y="191504"/>
            <a:ext cx="1352550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Игра «Математические пазлы». Счет до 10">
            <a:extLst>
              <a:ext uri="{FF2B5EF4-FFF2-40B4-BE49-F238E27FC236}">
                <a16:creationId xmlns:a16="http://schemas.microsoft.com/office/drawing/2014/main" id="{21BE0677-69FE-4261-B194-243F19BF32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0553" y="246216"/>
            <a:ext cx="19240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На что похожи цифры. Картинки">
            <a:extLst>
              <a:ext uri="{FF2B5EF4-FFF2-40B4-BE49-F238E27FC236}">
                <a16:creationId xmlns:a16="http://schemas.microsoft.com/office/drawing/2014/main" id="{25D3C04B-8098-4E56-93B9-D1910D203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778" y="246216"/>
            <a:ext cx="25717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Играем с цифрами">
            <a:extLst>
              <a:ext uri="{FF2B5EF4-FFF2-40B4-BE49-F238E27FC236}">
                <a16:creationId xmlns:a16="http://schemas.microsoft.com/office/drawing/2014/main" id="{DED07CAC-3EF5-49FF-ABA0-8799A813B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413" y="2524125"/>
            <a:ext cx="2571750" cy="180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Игровые задания по математике «Учим цифры»">
            <a:extLst>
              <a:ext uri="{FF2B5EF4-FFF2-40B4-BE49-F238E27FC236}">
                <a16:creationId xmlns:a16="http://schemas.microsoft.com/office/drawing/2014/main" id="{CCBDAEF2-C058-4D79-9CD1-E723CB4D1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752" y="2524124"/>
            <a:ext cx="2317729" cy="1706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Счеты из бумаги для математического лэпбука">
            <a:extLst>
              <a:ext uri="{FF2B5EF4-FFF2-40B4-BE49-F238E27FC236}">
                <a16:creationId xmlns:a16="http://schemas.microsoft.com/office/drawing/2014/main" id="{EEBFF0EE-B7CE-4FA2-86BF-69740DBD2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577" y="2466975"/>
            <a:ext cx="1503942" cy="214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Числа-соседи. Интерактивный карман для лэпбука">
            <a:extLst>
              <a:ext uri="{FF2B5EF4-FFF2-40B4-BE49-F238E27FC236}">
                <a16:creationId xmlns:a16="http://schemas.microsoft.com/office/drawing/2014/main" id="{5A535E3B-5D49-4780-B088-EAEC75CF6B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9630" y="2466974"/>
            <a:ext cx="1503941" cy="2145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Соседние цифры. Игра для лэпбука по математике">
            <a:extLst>
              <a:ext uri="{FF2B5EF4-FFF2-40B4-BE49-F238E27FC236}">
                <a16:creationId xmlns:a16="http://schemas.microsoft.com/office/drawing/2014/main" id="{A853DB47-0518-4DEB-949C-8F7C9AD998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9472" y="2466975"/>
            <a:ext cx="1724436" cy="214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Цифры для игры «Числа-соседи»">
            <a:extLst>
              <a:ext uri="{FF2B5EF4-FFF2-40B4-BE49-F238E27FC236}">
                <a16:creationId xmlns:a16="http://schemas.microsoft.com/office/drawing/2014/main" id="{E386AF1B-CFD7-4A0A-A82A-10B94DEB78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274" y="4612941"/>
            <a:ext cx="1503941" cy="1924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Яблоки. Раздаточный материал для счета. ФЭМП">
            <a:extLst>
              <a:ext uri="{FF2B5EF4-FFF2-40B4-BE49-F238E27FC236}">
                <a16:creationId xmlns:a16="http://schemas.microsoft.com/office/drawing/2014/main" id="{943F8B56-8A30-4D9C-BF34-1BB012BB3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418" y="4639376"/>
            <a:ext cx="19240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Считаем яблочки. Счет">
            <a:extLst>
              <a:ext uri="{FF2B5EF4-FFF2-40B4-BE49-F238E27FC236}">
                <a16:creationId xmlns:a16="http://schemas.microsoft.com/office/drawing/2014/main" id="{A49F1A47-1A6E-4B4D-801A-EA4C0EF70C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065" y="4639376"/>
            <a:ext cx="19240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Счетный материал. Распечатайте картинки">
            <a:extLst>
              <a:ext uri="{FF2B5EF4-FFF2-40B4-BE49-F238E27FC236}">
                <a16:creationId xmlns:a16="http://schemas.microsoft.com/office/drawing/2014/main" id="{D33ABF2C-D0E5-414F-B69E-92D5BBC23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550" y="4895728"/>
            <a:ext cx="19240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Грибочки. Раздаточный материал для счета">
            <a:extLst>
              <a:ext uri="{FF2B5EF4-FFF2-40B4-BE49-F238E27FC236}">
                <a16:creationId xmlns:a16="http://schemas.microsoft.com/office/drawing/2014/main" id="{55301F7C-4100-4527-B11D-AF7885CAAE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0174" y="4895728"/>
            <a:ext cx="19240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894723161"/>
              </p:ext>
            </p:extLst>
          </p:nvPr>
        </p:nvGraphicFramePr>
        <p:xfrm>
          <a:off x="9355458" y="7171"/>
          <a:ext cx="2353481" cy="1336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</p:spTree>
    <p:extLst>
      <p:ext uri="{BB962C8B-B14F-4D97-AF65-F5344CB8AC3E}">
        <p14:creationId xmlns:p14="http://schemas.microsoft.com/office/powerpoint/2010/main" val="13239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5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1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1E4E79"/>
      </a:hlink>
      <a:folHlink>
        <a:srgbClr val="1E4E79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3F4240F5-2366-4AD0-A9C8-F7854C4F60D0}" vid="{CD1CFEDD-F3AE-4D17-A8B2-1D95CC7BDB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9AC5EAA778EFE4AB81F53BA0C48C9BB" ma:contentTypeVersion="" ma:contentTypeDescription="Create a new document." ma:contentTypeScope="" ma:versionID="84a7b908d236d3feec5cdc52fe85ba7c">
  <xsd:schema xmlns:xsd="http://www.w3.org/2001/XMLSchema" xmlns:xs="http://www.w3.org/2001/XMLSchema" xmlns:p="http://schemas.microsoft.com/office/2006/metadata/properties" xmlns:ns1="http://schemas.microsoft.com/sharepoint/v3" xmlns:ns2="6ee78bd2-4339-4042-adc0-bcc646419980" xmlns:ns3="2547570a-e5f4-4946-a4c3-82580e42479e" targetNamespace="http://schemas.microsoft.com/office/2006/metadata/properties" ma:root="true" ma:fieldsID="af74c33d54415a86935cc44ad597ec52" ns1:_="" ns2:_="" ns3:_="">
    <xsd:import namespace="http://schemas.microsoft.com/sharepoint/v3"/>
    <xsd:import namespace="6ee78bd2-4339-4042-adc0-bcc646419980"/>
    <xsd:import namespace="2547570a-e5f4-4946-a4c3-82580e42479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3:SharedWithDetail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e78bd2-4339-4042-adc0-bcc64641998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47570a-e5f4-4946-a4c3-82580e42479e" elementFormDefault="qualified">
    <xsd:import namespace="http://schemas.microsoft.com/office/2006/documentManagement/types"/>
    <xsd:import namespace="http://schemas.microsoft.com/office/infopath/2007/PartnerControls"/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B3741CD3-8569-4BAB-AF6D-FCD53F5F38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ee78bd2-4339-4042-adc0-bcc646419980"/>
    <ds:schemaRef ds:uri="2547570a-e5f4-4946-a4c3-82580e42479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70BA057-99D9-4B2E-9EEA-942685394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6E651B-F8A4-462D-AD53-A41449326690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Шаблон теста на тему Природа и мир вокруг нас с насекомыми</Template>
  <TotalTime>366</TotalTime>
  <Words>866</Words>
  <Application>Microsoft Office PowerPoint</Application>
  <PresentationFormat>Широкоэкранный</PresentationFormat>
  <Paragraphs>50</Paragraphs>
  <Slides>18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  <vt:variant>
        <vt:lpstr>Произвольные показы</vt:lpstr>
      </vt:variant>
      <vt:variant>
        <vt:i4>1</vt:i4>
      </vt:variant>
    </vt:vector>
  </HeadingPairs>
  <TitlesOfParts>
    <vt:vector size="25" baseType="lpstr">
      <vt:lpstr>Arial</vt:lpstr>
      <vt:lpstr>Calibri</vt:lpstr>
      <vt:lpstr>Segoe UI</vt:lpstr>
      <vt:lpstr>Segoe UI Light</vt:lpstr>
      <vt:lpstr>Times New Roman</vt:lpstr>
      <vt:lpstr>Тема1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Произвольный показ 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Мастер-класс по изготовлению ЛЭПБУКА и работе с ним.</dc:title>
  <dc:creator>Константин</dc:creator>
  <cp:lastModifiedBy>Константин</cp:lastModifiedBy>
  <cp:revision>20</cp:revision>
  <dcterms:created xsi:type="dcterms:W3CDTF">2022-01-17T10:04:09Z</dcterms:created>
  <dcterms:modified xsi:type="dcterms:W3CDTF">2022-01-24T06:55:16Z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0x01010019AC5EAA778EFE4AB81F53BA0C48C9BB</vt:lpwstr>
  </property>
</Properties>
</file>