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4" r:id="rId4"/>
    <p:sldId id="274" r:id="rId5"/>
    <p:sldId id="295" r:id="rId6"/>
    <p:sldId id="258" r:id="rId7"/>
    <p:sldId id="292" r:id="rId8"/>
    <p:sldId id="293" r:id="rId9"/>
    <p:sldId id="283" r:id="rId10"/>
    <p:sldId id="260" r:id="rId11"/>
    <p:sldId id="286" r:id="rId12"/>
    <p:sldId id="268" r:id="rId13"/>
    <p:sldId id="261" r:id="rId14"/>
    <p:sldId id="263" r:id="rId15"/>
    <p:sldId id="288" r:id="rId16"/>
    <p:sldId id="269" r:id="rId17"/>
    <p:sldId id="290" r:id="rId18"/>
    <p:sldId id="291" r:id="rId19"/>
    <p:sldId id="262" r:id="rId20"/>
    <p:sldId id="270" r:id="rId21"/>
    <p:sldId id="272" r:id="rId22"/>
    <p:sldId id="271" r:id="rId23"/>
    <p:sldId id="276" r:id="rId24"/>
    <p:sldId id="266" r:id="rId25"/>
    <p:sldId id="265" r:id="rId26"/>
    <p:sldId id="264" r:id="rId27"/>
    <p:sldId id="267" r:id="rId28"/>
    <p:sldId id="275" r:id="rId29"/>
    <p:sldId id="285" r:id="rId30"/>
    <p:sldId id="282" r:id="rId31"/>
    <p:sldId id="273" r:id="rId32"/>
    <p:sldId id="296" r:id="rId33"/>
    <p:sldId id="289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825" autoAdjust="0"/>
    <p:restoredTop sz="94660"/>
  </p:normalViewPr>
  <p:slideViewPr>
    <p:cSldViewPr>
      <p:cViewPr>
        <p:scale>
          <a:sx n="66" d="100"/>
          <a:sy n="66" d="100"/>
        </p:scale>
        <p:origin x="-127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EAA91-ACBF-4948-A455-985C5A8BDE77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2B122-751E-49AA-A928-9EAA74180D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C11E1-A4E8-443F-827D-D5BF57DB62F0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0C0AE-9DEA-47BA-8BB7-6F2E27B15F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51D0A-BE2C-44EC-AD6B-019871E8295A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126BD-CEB4-42C9-AA00-3A741FDDBD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2D087-2295-4465-95D2-49C403438169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0DDE1-835F-4C10-A881-A3C78F54B5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75707-B080-4057-8DDD-D0AFC9A341DC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0B924-0A32-4156-92EB-ED1E0B8F12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C6E6C-F15B-4F6C-ABEB-367AAE9F7DF0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BDF03-2329-4F36-BA31-7AC416DDDC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44F19-38A1-449E-92BB-F5D80008D92A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8AE9A-7292-4399-B44F-2FA283C97A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4EA0E-CC46-4F6A-B02F-1B9039DB908E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2F154-5F6B-4699-BE20-ABB5C59B4D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8EBE7-D5A1-4947-B0AC-E040B42BA81D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7CAF7-8DEE-489D-8D3B-235FE67756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DB93E-53D5-4748-B4C8-1BC17D78A7BF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05FE8-5703-414D-A891-8E481AFBB6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919C1-156D-42D7-A68E-D95290C46DB4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10233-D72A-468C-A9A9-8A5359B9DF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FE82DE5-1915-468C-B730-09FC7012C936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1994330-C067-4ECA-AE13-BC661F18DE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gif"/><Relationship Id="rId5" Type="http://schemas.openxmlformats.org/officeDocument/2006/relationships/image" Target="../media/image63.jpeg"/><Relationship Id="rId4" Type="http://schemas.openxmlformats.org/officeDocument/2006/relationships/image" Target="../media/image5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18655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solidFill>
                  <a:srgbClr val="FFFF00"/>
                </a:solidFill>
              </a:rPr>
              <a:t>Познавательно – творческий проект </a:t>
            </a: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«Северный мишка Умка»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b="1" dirty="0" smtClean="0"/>
              <a:t>Младший дошкольный возраст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4797152"/>
            <a:ext cx="3736504" cy="1455448"/>
          </a:xfrm>
        </p:spPr>
        <p:txBody>
          <a:bodyPr rtlCol="0">
            <a:normAutofit fontScale="92500" lnSpcReduction="20000"/>
          </a:bodyPr>
          <a:lstStyle/>
          <a:p>
            <a:pPr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dirty="0" smtClean="0"/>
              <a:t>Проект подготовила  </a:t>
            </a:r>
          </a:p>
          <a:p>
            <a:pPr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dirty="0" smtClean="0"/>
              <a:t>Шишкина И.С.</a:t>
            </a:r>
          </a:p>
          <a:p>
            <a:pPr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dirty="0" smtClean="0"/>
              <a:t>воспитатель МДОУ № 12</a:t>
            </a:r>
          </a:p>
          <a:p>
            <a:pPr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dirty="0" smtClean="0"/>
              <a:t>«Сказка»</a:t>
            </a:r>
          </a:p>
        </p:txBody>
      </p:sp>
      <p:sp>
        <p:nvSpPr>
          <p:cNvPr id="4" name="Прямоугольник 5"/>
          <p:cNvSpPr>
            <a:spLocks noChangeArrowheads="1"/>
          </p:cNvSpPr>
          <p:nvPr/>
        </p:nvSpPr>
        <p:spPr bwMode="auto">
          <a:xfrm>
            <a:off x="755650" y="333375"/>
            <a:ext cx="777716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Муниципальное дошкольное образовательное учреждение</a:t>
            </a:r>
          </a:p>
          <a:p>
            <a:pPr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д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етский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сад № 12 «Сказка» 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г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.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Оленегорск,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Мурманской области</a:t>
            </a:r>
          </a:p>
        </p:txBody>
      </p:sp>
      <p:pic>
        <p:nvPicPr>
          <p:cNvPr id="33794" name="Picture 2" descr="http://justclickit.ru/flash/bear/bear%20(61)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653136"/>
            <a:ext cx="1656184" cy="165618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Этапы проекта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80728"/>
            <a:ext cx="8820472" cy="4684799"/>
          </a:xfrm>
        </p:spPr>
        <p:txBody>
          <a:bodyPr/>
          <a:lstStyle/>
          <a:p>
            <a:pPr algn="ctr">
              <a:buNone/>
            </a:pPr>
            <a:r>
              <a:rPr lang="en-US" sz="24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 </a:t>
            </a:r>
            <a:r>
              <a:rPr lang="ru-RU" sz="24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этап - ПОДГОТОВИТЕЛЬНЫЙ</a:t>
            </a:r>
          </a:p>
          <a:p>
            <a:pPr lvl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Создание необходимых условий </a:t>
            </a:r>
          </a:p>
          <a:p>
            <a:pPr lvl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для реализации проекта</a:t>
            </a:r>
          </a:p>
          <a:p>
            <a:pPr lvl="0">
              <a:buNone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подбор детской  художественной литературы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познавательные беседы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специально организованная  образовательная    деятельность с детьми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дидактические игры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физкультминутки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подвижные игры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просмотр мультфильма «Умка»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Мини – музей «Умка». С привлечением  родителей.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Взаимодействие с детьми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67744" y="6065912"/>
            <a:ext cx="6192688" cy="792088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Познавательные   беседы</a:t>
            </a:r>
            <a:endParaRPr lang="ru-RU" sz="2800" dirty="0"/>
          </a:p>
        </p:txBody>
      </p:sp>
      <p:pic>
        <p:nvPicPr>
          <p:cNvPr id="43011" name="Picture 3" descr="D:\проект белый медведь\DSC_04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221815" y="2207681"/>
            <a:ext cx="4701162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4" name="Picture 6" descr="D:\проект белый медведь\DSC_04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289713" y="2182895"/>
            <a:ext cx="4686930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5" name="Picture 7" descr="D:\проект белый медведь\DSC_04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715449" y="2144153"/>
            <a:ext cx="4574106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Взаимодействие с родителями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E:\Умка\IMG_53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76872"/>
            <a:ext cx="7796647" cy="43795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200" name="Picture 8" descr="E:\Умка\IMG_5338.JPG"/>
          <p:cNvPicPr>
            <a:picLocks noChangeAspect="1" noChangeArrowheads="1"/>
          </p:cNvPicPr>
          <p:nvPr/>
        </p:nvPicPr>
        <p:blipFill>
          <a:blip r:embed="rId3" cstate="print"/>
          <a:srcRect l="5559"/>
          <a:stretch>
            <a:fillRect/>
          </a:stretch>
        </p:blipFill>
        <p:spPr bwMode="auto">
          <a:xfrm>
            <a:off x="251520" y="908720"/>
            <a:ext cx="3670034" cy="2182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8" name="Picture 6" descr="E:\Умка\IMG_53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836712"/>
            <a:ext cx="4743033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Взаимодействие с детьми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71538" y="6072206"/>
            <a:ext cx="8358246" cy="78579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Знакомство с медвежонком Умкой</a:t>
            </a:r>
            <a:endParaRPr lang="ru-RU" dirty="0"/>
          </a:p>
        </p:txBody>
      </p:sp>
      <p:pic>
        <p:nvPicPr>
          <p:cNvPr id="1026" name="Picture 2" descr="D:\проект белый медведь\DSC_03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48039" y="1576742"/>
            <a:ext cx="5184577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D:\проект белый медведь\DSC_03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138242" y="1576742"/>
            <a:ext cx="5184577" cy="38884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14290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Взаимодействие с детьми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6215082"/>
            <a:ext cx="7712888" cy="839775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Чтение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художественной литературы </a:t>
            </a:r>
            <a:endParaRPr lang="ru-RU" sz="2800" dirty="0"/>
          </a:p>
        </p:txBody>
      </p:sp>
      <p:pic>
        <p:nvPicPr>
          <p:cNvPr id="3074" name="Picture 2" descr="D:\проект белый медведь\DSC_03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170160" y="1973452"/>
            <a:ext cx="4929222" cy="3696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D:\проект белый медведь\DSC_03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2041" y="1906729"/>
            <a:ext cx="4966948" cy="3725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http://ic.pics.livejournal.com/elena_klin_kor/66851496/56267/56267_90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785794"/>
            <a:ext cx="1839779" cy="1846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https://im2-tub-ru.yandex.net/i?id=7188a846212172bee8ada7aca1811523&amp;n=33&amp;h=215&amp;w=15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928670"/>
            <a:ext cx="1504950" cy="2047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0" name="Picture 2" descr="Похожее изображени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08" y="1071546"/>
            <a:ext cx="12954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2" name="Picture 4" descr="Картинки по запросу детские книги про белого медведя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857232"/>
            <a:ext cx="1424660" cy="2201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4" name="Picture 6" descr="Похожее изображени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0694" y="1214422"/>
            <a:ext cx="1453928" cy="1802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50122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Взаимодействие с детьми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D:\проект белый медведь\DSC_0470.JPG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/>
          <a:stretch>
            <a:fillRect/>
          </a:stretch>
        </p:blipFill>
        <p:spPr bwMode="auto">
          <a:xfrm rot="5400000">
            <a:off x="3887040" y="1665688"/>
            <a:ext cx="5066317" cy="3264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D:\проект белый медведь\DSC_0473.JPG"/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rcRect/>
          <a:stretch>
            <a:fillRect/>
          </a:stretch>
        </p:blipFill>
        <p:spPr bwMode="auto">
          <a:xfrm rot="5400000">
            <a:off x="-32588" y="1755974"/>
            <a:ext cx="5112570" cy="3130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661248"/>
            <a:ext cx="8496944" cy="982675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/>
              <a:t>Дидактическая  игра</a:t>
            </a:r>
          </a:p>
          <a:p>
            <a:pPr algn="ctr">
              <a:buNone/>
            </a:pPr>
            <a:r>
              <a:rPr lang="ru-RU" sz="2800" dirty="0" smtClean="0"/>
              <a:t> «Встреча  белого и бурого медведя»</a:t>
            </a:r>
            <a:endParaRPr lang="ru-RU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89034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Взаимодействие с детьми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7784" y="6000768"/>
            <a:ext cx="4896544" cy="85723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Дидактические игры </a:t>
            </a:r>
            <a:endParaRPr lang="ru-RU" dirty="0"/>
          </a:p>
        </p:txBody>
      </p:sp>
      <p:pic>
        <p:nvPicPr>
          <p:cNvPr id="9220" name="Picture 4" descr="E:\Умка\IMG_53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000108"/>
            <a:ext cx="5783073" cy="3248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2" name="Picture 6" descr="E:\Умка\IMG_53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786190"/>
            <a:ext cx="3822160" cy="2147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9" name="Picture 3" descr="E:\Умка\IMG_53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786190"/>
            <a:ext cx="3800583" cy="2134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Взаимодействие с детьми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072206"/>
            <a:ext cx="8686800" cy="982651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Физкультурные  минутки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 b="7405"/>
          <a:stretch>
            <a:fillRect/>
          </a:stretch>
        </p:blipFill>
        <p:spPr bwMode="auto">
          <a:xfrm rot="10800000">
            <a:off x="1357290" y="1000108"/>
            <a:ext cx="6500858" cy="3384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r="8880" b="23692"/>
          <a:stretch>
            <a:fillRect/>
          </a:stretch>
        </p:blipFill>
        <p:spPr bwMode="auto">
          <a:xfrm rot="10800000">
            <a:off x="285720" y="4000504"/>
            <a:ext cx="4081236" cy="1921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r="3105" b="22093"/>
          <a:stretch>
            <a:fillRect/>
          </a:stretch>
        </p:blipFill>
        <p:spPr bwMode="auto">
          <a:xfrm rot="10800000">
            <a:off x="4643438" y="4000504"/>
            <a:ext cx="4303689" cy="1945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Взаимодействие с детьми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12" y="6143644"/>
            <a:ext cx="8258204" cy="98265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Подвижные игры</a:t>
            </a: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 b="10729"/>
          <a:stretch>
            <a:fillRect/>
          </a:stretch>
        </p:blipFill>
        <p:spPr bwMode="auto">
          <a:xfrm rot="10800000">
            <a:off x="1500166" y="1071546"/>
            <a:ext cx="6072230" cy="3047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 l="16005" b="13833"/>
          <a:stretch>
            <a:fillRect/>
          </a:stretch>
        </p:blipFill>
        <p:spPr bwMode="auto">
          <a:xfrm rot="10800000">
            <a:off x="4714876" y="4000504"/>
            <a:ext cx="3857652" cy="2225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 rot="10800000">
            <a:off x="428596" y="4071942"/>
            <a:ext cx="3874767" cy="2178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89034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Взаимодействие с детьми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6165304"/>
            <a:ext cx="8229600" cy="105408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Просмотр мультфильма «Умка»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/>
          <a:stretch>
            <a:fillRect/>
          </a:stretch>
        </p:blipFill>
        <p:spPr bwMode="auto">
          <a:xfrm rot="10800000">
            <a:off x="827584" y="980728"/>
            <a:ext cx="3340155" cy="25051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rcRect/>
          <a:stretch>
            <a:fillRect/>
          </a:stretch>
        </p:blipFill>
        <p:spPr bwMode="auto">
          <a:xfrm rot="10800000">
            <a:off x="4427984" y="3573016"/>
            <a:ext cx="3545855" cy="26593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lum bright="10000" contrast="20000"/>
          </a:blip>
          <a:srcRect/>
          <a:stretch>
            <a:fillRect/>
          </a:stretch>
        </p:blipFill>
        <p:spPr bwMode="auto">
          <a:xfrm rot="10800000">
            <a:off x="683568" y="3573016"/>
            <a:ext cx="3500462" cy="2625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lum bright="10000" contrast="10000"/>
          </a:blip>
          <a:srcRect l="16332" t="1497" b="10681"/>
          <a:stretch>
            <a:fillRect/>
          </a:stretch>
        </p:blipFill>
        <p:spPr bwMode="auto">
          <a:xfrm rot="10800000">
            <a:off x="4427984" y="980728"/>
            <a:ext cx="3143272" cy="2521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Паспорт проекта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800" b="1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Тема проекта: </a:t>
            </a:r>
            <a:r>
              <a:rPr lang="ru-RU" sz="28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«Северный мишка Умка»</a:t>
            </a:r>
          </a:p>
          <a:p>
            <a:pPr algn="just"/>
            <a:endParaRPr lang="ru-RU" sz="28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algn="just"/>
            <a:r>
              <a:rPr lang="ru-RU" sz="2800" b="1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Участники проекта:</a:t>
            </a:r>
            <a:r>
              <a:rPr lang="ru-RU" sz="28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Воспитатели и дети 2 младшей группы, родители воспитанников</a:t>
            </a:r>
          </a:p>
          <a:p>
            <a:pPr algn="just">
              <a:buNone/>
            </a:pPr>
            <a:endParaRPr lang="ru-RU" sz="28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algn="just"/>
            <a:r>
              <a:rPr lang="ru-RU" sz="2800" b="1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Длительность проекта: </a:t>
            </a:r>
            <a:r>
              <a:rPr lang="ru-RU" sz="28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Краткосрочный (3 недели)</a:t>
            </a:r>
          </a:p>
          <a:p>
            <a:pPr algn="just">
              <a:buNone/>
            </a:pPr>
            <a:endParaRPr lang="ru-RU" sz="2800" b="1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>
              <a:buNone/>
            </a:pPr>
            <a:endParaRPr lang="ru-RU" sz="2349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Взаимодействие с детьми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0243" name="Picture 3" descr="E:\Умка\IMG_5363.JPG"/>
          <p:cNvPicPr>
            <a:picLocks noChangeAspect="1" noChangeArrowheads="1"/>
          </p:cNvPicPr>
          <p:nvPr/>
        </p:nvPicPr>
        <p:blipFill>
          <a:blip r:embed="rId2" cstate="print"/>
          <a:srcRect l="24261" t="2607"/>
          <a:stretch>
            <a:fillRect/>
          </a:stretch>
        </p:blipFill>
        <p:spPr bwMode="auto">
          <a:xfrm>
            <a:off x="4499992" y="1052736"/>
            <a:ext cx="4446664" cy="3211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2" name="Picture 2" descr="E:\Умка\IMG_5362.JPG"/>
          <p:cNvPicPr>
            <a:picLocks noChangeAspect="1" noChangeArrowheads="1"/>
          </p:cNvPicPr>
          <p:nvPr/>
        </p:nvPicPr>
        <p:blipFill>
          <a:blip r:embed="rId3" cstate="print"/>
          <a:srcRect l="23849" b="9499"/>
          <a:stretch>
            <a:fillRect/>
          </a:stretch>
        </p:blipFill>
        <p:spPr bwMode="auto">
          <a:xfrm>
            <a:off x="323528" y="3501008"/>
            <a:ext cx="4500594" cy="3004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38" name="Picture 2" descr="Картинки по запросу анимация мишка белый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797152"/>
            <a:ext cx="2698965" cy="1426398"/>
          </a:xfrm>
          <a:prstGeom prst="rect">
            <a:avLst/>
          </a:prstGeom>
          <a:noFill/>
        </p:spPr>
      </p:pic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3707904" cy="18002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В рамках</a:t>
            </a:r>
          </a:p>
          <a:p>
            <a:pPr>
              <a:buNone/>
            </a:pPr>
            <a:r>
              <a:rPr lang="ru-RU" b="1" dirty="0" smtClean="0"/>
              <a:t> мини – музея </a:t>
            </a:r>
          </a:p>
          <a:p>
            <a:pPr>
              <a:buNone/>
            </a:pPr>
            <a:r>
              <a:rPr lang="ru-RU" b="1" dirty="0" smtClean="0"/>
              <a:t>«Умка»</a:t>
            </a:r>
            <a:endParaRPr lang="ru-RU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258072" cy="1060472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FFFF00"/>
                </a:solidFill>
              </a:rPr>
              <a:t>Взаимодействие с детьми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6072206"/>
            <a:ext cx="8229600" cy="112552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Игры с игрушками из мини-музея «Умка»</a:t>
            </a:r>
            <a:endParaRPr lang="ru-RU" dirty="0"/>
          </a:p>
        </p:txBody>
      </p:sp>
      <p:pic>
        <p:nvPicPr>
          <p:cNvPr id="12291" name="Picture 3" descr="E:\Умка\IMG_5374.JPG"/>
          <p:cNvPicPr>
            <a:picLocks noChangeAspect="1" noChangeArrowheads="1"/>
          </p:cNvPicPr>
          <p:nvPr/>
        </p:nvPicPr>
        <p:blipFill>
          <a:blip r:embed="rId2" cstate="print"/>
          <a:srcRect l="3695"/>
          <a:stretch>
            <a:fillRect/>
          </a:stretch>
        </p:blipFill>
        <p:spPr bwMode="auto">
          <a:xfrm>
            <a:off x="1571604" y="1000108"/>
            <a:ext cx="5838111" cy="3405248"/>
          </a:xfrm>
          <a:prstGeom prst="rect">
            <a:avLst/>
          </a:prstGeom>
          <a:noFill/>
        </p:spPr>
      </p:pic>
      <p:pic>
        <p:nvPicPr>
          <p:cNvPr id="12292" name="Picture 4" descr="E:\Умка\IMG_53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000504"/>
            <a:ext cx="3630700" cy="2039470"/>
          </a:xfrm>
          <a:prstGeom prst="rect">
            <a:avLst/>
          </a:prstGeom>
          <a:noFill/>
        </p:spPr>
      </p:pic>
      <p:pic>
        <p:nvPicPr>
          <p:cNvPr id="12293" name="Picture 5" descr="E:\Умка\IMG_53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000504"/>
            <a:ext cx="3668560" cy="206073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Умка\IMG_53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85728"/>
            <a:ext cx="7146326" cy="4014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67" name="Picture 3" descr="E:\Умка\IMG_53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4357694"/>
            <a:ext cx="4071966" cy="2287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68" name="Picture 4" descr="E:\Умка\IMG_53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357694"/>
            <a:ext cx="4065099" cy="2283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Этапы проекта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904656"/>
          </a:xfrm>
        </p:spPr>
        <p:txBody>
          <a:bodyPr/>
          <a:lstStyle/>
          <a:p>
            <a:pPr algn="ctr">
              <a:buNone/>
            </a:pPr>
            <a:r>
              <a:rPr lang="en-US" sz="24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II </a:t>
            </a:r>
            <a:r>
              <a:rPr lang="ru-RU" sz="24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этап  - ОСНОВНОЙ</a:t>
            </a:r>
          </a:p>
          <a:p>
            <a:pPr algn="ctr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Совместная  продуктивная  деятельность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Аппликация «Белый медвежонок»</a:t>
            </a:r>
          </a:p>
          <a:p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Коллективная работа «Портрет Умки».</a:t>
            </a:r>
          </a:p>
          <a:p>
            <a:pPr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    Нетрадиционная техника «Мятая бумага»  (салфетки)</a:t>
            </a:r>
          </a:p>
          <a:p>
            <a:pPr>
              <a:buNone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Рисование «Следы». Нетрадиционная техника «Печатание».</a:t>
            </a:r>
          </a:p>
          <a:p>
            <a:pPr>
              <a:buNone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Лепка «Слепим тарелочку для Умки»</a:t>
            </a:r>
          </a:p>
          <a:p>
            <a:pPr>
              <a:buNone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Совместное творчество детей и родителей</a:t>
            </a:r>
          </a:p>
          <a:p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Взаимодействие с детьми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072206"/>
            <a:ext cx="8072494" cy="107157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Аппликация «Белый медвежонок»</a:t>
            </a:r>
            <a:endParaRPr lang="ru-RU" dirty="0"/>
          </a:p>
        </p:txBody>
      </p:sp>
      <p:pic>
        <p:nvPicPr>
          <p:cNvPr id="6146" name="Picture 2" descr="D:\проект белый медведь\DSC_03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089792" y="1553754"/>
            <a:ext cx="5000660" cy="3750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 descr="D:\проект белый медведь\DSC_0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1874" y="1559706"/>
            <a:ext cx="5048286" cy="37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Взаимодействие с детьми </a:t>
            </a: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000768"/>
            <a:ext cx="9144000" cy="105411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Нетрадиционная техника рисования «Следы»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D:\проект белый медведь\DSC_0367.JPG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/>
          <a:stretch>
            <a:fillRect/>
          </a:stretch>
        </p:blipFill>
        <p:spPr bwMode="auto">
          <a:xfrm rot="5400000">
            <a:off x="4016255" y="1627291"/>
            <a:ext cx="5017476" cy="3763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 descr="D:\проект белый медведь\DSC_0368.JPG"/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rcRect/>
          <a:stretch>
            <a:fillRect/>
          </a:stretch>
        </p:blipFill>
        <p:spPr bwMode="auto">
          <a:xfrm rot="5400000">
            <a:off x="-127509" y="1556212"/>
            <a:ext cx="5020339" cy="3765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Взаимодействие с детьми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357826"/>
            <a:ext cx="8229600" cy="112552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 descr="D:\проект белый медведь\DSC_0364.JPG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/>
          <a:stretch>
            <a:fillRect/>
          </a:stretch>
        </p:blipFill>
        <p:spPr bwMode="auto">
          <a:xfrm rot="5400000">
            <a:off x="-312573" y="1669839"/>
            <a:ext cx="4786347" cy="35897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 rot="10800000">
            <a:off x="4071934" y="3500438"/>
            <a:ext cx="4393105" cy="2470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 rot="10800000">
            <a:off x="4071934" y="857232"/>
            <a:ext cx="4360544" cy="2451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785786" y="6072206"/>
            <a:ext cx="7248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Лепка «Слепим тарелочку для Умки»</a:t>
            </a:r>
            <a:endParaRPr lang="ru-RU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142900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Взаимодействие с детьми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072206"/>
            <a:ext cx="8229600" cy="92867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Коллективная работа «Портрет Умки»</a:t>
            </a:r>
            <a:endParaRPr lang="ru-RU" dirty="0"/>
          </a:p>
        </p:txBody>
      </p:sp>
      <p:pic>
        <p:nvPicPr>
          <p:cNvPr id="7170" name="Picture 2" descr="D:\проект белый медведь\DSC_0384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 rot="5400000">
            <a:off x="4153211" y="1490335"/>
            <a:ext cx="5064811" cy="3798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 descr="D:\проект белый медведь\DSC_0387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 rot="5400000">
            <a:off x="9575" y="1490566"/>
            <a:ext cx="5066686" cy="3800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Этапы проекта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III </a:t>
            </a:r>
            <a:r>
              <a:rPr lang="ru-RU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этап – </a:t>
            </a:r>
            <a:r>
              <a:rPr lang="ru-RU" sz="24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заключительный</a:t>
            </a:r>
          </a:p>
          <a:p>
            <a:pPr>
              <a:buNone/>
            </a:pPr>
            <a:endParaRPr lang="ru-RU" sz="2400" b="1" u="sng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Подведение итогов, оформление  и презентация проекта. </a:t>
            </a:r>
          </a:p>
          <a:p>
            <a:pPr>
              <a:buNone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Создание в группе мини-музея «Умка» при участии родителей.</a:t>
            </a:r>
          </a:p>
          <a:p>
            <a:pPr>
              <a:buNone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Выставка  совместных работ детей и родителей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92696" y="404664"/>
            <a:ext cx="8229600" cy="922114"/>
          </a:xfrm>
        </p:spPr>
        <p:txBody>
          <a:bodyPr/>
          <a:lstStyle/>
          <a:p>
            <a:r>
              <a:rPr lang="ru-RU" sz="2800" b="1" dirty="0" smtClean="0"/>
              <a:t>Мини – музей «Умка»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9" name="Picture 7" descr="E:\Умка\IMG_53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85860"/>
            <a:ext cx="4045777" cy="22726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5" name="Picture 3" descr="E:\Умка\IMG_53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14818"/>
            <a:ext cx="4236458" cy="2379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201" name="Picture 9" descr="E:\Умка\IMG_53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429132"/>
            <a:ext cx="4019318" cy="22577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6" name="Picture 4" descr="E:\Умка\IMG_53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2428868"/>
            <a:ext cx="4321914" cy="24277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4" name="Picture 2" descr="E:\Умка\IMG_53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857232"/>
            <a:ext cx="3672166" cy="20627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95536" y="0"/>
            <a:ext cx="8229600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Продукт проекта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Интеграция образовательных областей  ФГОС ДО 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916832"/>
            <a:ext cx="8229600" cy="4525963"/>
          </a:xfrm>
        </p:spPr>
        <p:txBody>
          <a:bodyPr/>
          <a:lstStyle/>
          <a:p>
            <a:r>
              <a:rPr lang="ru-RU" sz="28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«Познавательное развитие»</a:t>
            </a:r>
          </a:p>
          <a:p>
            <a:r>
              <a:rPr lang="ru-RU" sz="28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«Социально – коммуникативное развитие»</a:t>
            </a:r>
          </a:p>
          <a:p>
            <a:r>
              <a:rPr lang="ru-RU" sz="28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«Речевое развитие»</a:t>
            </a:r>
          </a:p>
          <a:p>
            <a:r>
              <a:rPr lang="ru-RU" sz="28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«Художественно – эстетическое развитие»</a:t>
            </a:r>
          </a:p>
          <a:p>
            <a:r>
              <a:rPr lang="ru-RU" sz="28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 «Физическое развитие».</a:t>
            </a:r>
            <a:endParaRPr lang="ru-RU" sz="2800" dirty="0"/>
          </a:p>
        </p:txBody>
      </p:sp>
      <p:pic>
        <p:nvPicPr>
          <p:cNvPr id="6" name="Picture 6" descr="http://mbdou170.caduk.ru/images/5748365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941168"/>
            <a:ext cx="1747573" cy="13914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Продукт проекта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D:\проект белый медведь\DSC_03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2917437" cy="2188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D:\проект белый медведь\DSC_03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95536" y="3717032"/>
            <a:ext cx="3839179" cy="2879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7" descr="D:\проект белый медведь\DSC_0401.JPG"/>
          <p:cNvPicPr>
            <a:picLocks noChangeAspect="1" noChangeArrowheads="1"/>
          </p:cNvPicPr>
          <p:nvPr/>
        </p:nvPicPr>
        <p:blipFill>
          <a:blip r:embed="rId4" cstate="print">
            <a:lum bright="-10000" contrast="10000"/>
          </a:blip>
          <a:srcRect l="15076"/>
          <a:stretch>
            <a:fillRect/>
          </a:stretch>
        </p:blipFill>
        <p:spPr bwMode="auto">
          <a:xfrm rot="5400000">
            <a:off x="3439849" y="1464807"/>
            <a:ext cx="2122958" cy="18748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 l="4781" r="14510"/>
          <a:stretch>
            <a:fillRect/>
          </a:stretch>
        </p:blipFill>
        <p:spPr bwMode="auto">
          <a:xfrm rot="10800000">
            <a:off x="4499992" y="3645024"/>
            <a:ext cx="4307888" cy="3001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 l="5953" t="1185" r="14677"/>
          <a:stretch>
            <a:fillRect/>
          </a:stretch>
        </p:blipFill>
        <p:spPr bwMode="auto">
          <a:xfrm>
            <a:off x="5724128" y="1268760"/>
            <a:ext cx="3143102" cy="2200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51520" y="548680"/>
            <a:ext cx="8229600" cy="922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atin typeface="+mj-lt"/>
                <a:ea typeface="+mj-ea"/>
                <a:cs typeface="+mj-cs"/>
              </a:rPr>
              <a:t>Выставка детских работ  «Мишка на севере»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8229600" cy="908720"/>
          </a:xfrm>
        </p:spPr>
        <p:txBody>
          <a:bodyPr/>
          <a:lstStyle/>
          <a:p>
            <a:r>
              <a:rPr lang="ru-RU" sz="3200" b="1" dirty="0" smtClean="0"/>
              <a:t>Выставка совместных  работ </a:t>
            </a:r>
            <a:br>
              <a:rPr lang="ru-RU" sz="3200" b="1" dirty="0" smtClean="0"/>
            </a:br>
            <a:r>
              <a:rPr lang="ru-RU" sz="3200" b="1" dirty="0" smtClean="0"/>
              <a:t>детей и родителей</a:t>
            </a:r>
            <a:endParaRPr lang="ru-RU" sz="32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4781" r="14510"/>
          <a:stretch>
            <a:fillRect/>
          </a:stretch>
        </p:blipFill>
        <p:spPr bwMode="auto">
          <a:xfrm rot="10800000">
            <a:off x="899592" y="1556792"/>
            <a:ext cx="7344816" cy="51166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500034" y="0"/>
            <a:ext cx="8229600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Продукт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проекта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:\проект белый медведь\DSC_03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323528" y="476672"/>
            <a:ext cx="3072341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4" descr="E:\Умка\IMG_53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293096"/>
            <a:ext cx="3851920" cy="2163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3" descr="E:\Умка\IMG_53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077072"/>
            <a:ext cx="4236458" cy="2379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 l="4781" r="14510"/>
          <a:stretch>
            <a:fillRect/>
          </a:stretch>
        </p:blipFill>
        <p:spPr bwMode="auto">
          <a:xfrm rot="10800000">
            <a:off x="3635896" y="404664"/>
            <a:ext cx="5168317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 descr="Картинки по запросу анимация мишка белый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2924944"/>
            <a:ext cx="2316254" cy="122413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Картинки по запросу белый мишка движущийся анимация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8734359" cy="46805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229600" cy="1143000"/>
          </a:xfrm>
        </p:spPr>
        <p:txBody>
          <a:bodyPr/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Спасибо за внимание!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54868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Актуальность проекта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385392"/>
            <a:ext cx="8229600" cy="5472608"/>
          </a:xfrm>
        </p:spPr>
        <p:txBody>
          <a:bodyPr/>
          <a:lstStyle/>
          <a:p>
            <a:r>
              <a:rPr lang="ru-RU" sz="2400" dirty="0" smtClean="0"/>
              <a:t>     </a:t>
            </a:r>
            <a:r>
              <a:rPr lang="ru-RU" sz="2400" b="1" dirty="0" smtClean="0"/>
              <a:t>Игрушки имеют очень важное значение в развитии детей дошкольного возраста. </a:t>
            </a:r>
          </a:p>
          <a:p>
            <a:r>
              <a:rPr lang="ru-RU" sz="2400" b="1" dirty="0" smtClean="0"/>
              <a:t>       Главная функция игрушек – активировать и стимулировать ребенка, заставлять его думать, развивать свои умения, поэтому к выбору игрушек надо подходить ответственно и очень серьезно.   </a:t>
            </a:r>
          </a:p>
          <a:p>
            <a:r>
              <a:rPr lang="ru-RU" sz="2400" b="1" dirty="0" smtClean="0"/>
              <a:t>  С помощью игрушки малыши начинают исследовать окружающий мир, выражать свои чувства и переживания, формировать, а впоследствии реализовывать творческие задатки. </a:t>
            </a:r>
          </a:p>
          <a:p>
            <a:r>
              <a:rPr lang="ru-RU" sz="2400" b="1" dirty="0" smtClean="0"/>
              <a:t>  Дети, начиная с раннего возраста, испытывают дефицит знаний об игрушках, не знают, как с ними играть. </a:t>
            </a:r>
          </a:p>
          <a:p>
            <a:pPr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     </a:t>
            </a:r>
            <a:endParaRPr lang="ru-RU" sz="2349" dirty="0"/>
          </a:p>
        </p:txBody>
      </p:sp>
      <p:pic>
        <p:nvPicPr>
          <p:cNvPr id="4" name="Picture 5" descr="http://86ds11-nyagan.edusite.ru/images/standar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2437417" cy="10668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4868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Актуальность проекта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54614"/>
            <a:ext cx="8229600" cy="5203386"/>
          </a:xfrm>
        </p:spPr>
        <p:txBody>
          <a:bodyPr/>
          <a:lstStyle/>
          <a:p>
            <a:r>
              <a:rPr lang="ru-RU" sz="2000" dirty="0" smtClean="0">
                <a:solidFill>
                  <a:schemeClr val="bg1"/>
                </a:solidFill>
              </a:rPr>
              <a:t>      </a:t>
            </a:r>
            <a:r>
              <a:rPr lang="ru-RU" sz="2400" b="1" dirty="0" smtClean="0">
                <a:solidFill>
                  <a:schemeClr val="bg1"/>
                </a:solidFill>
              </a:rPr>
              <a:t>Недостаточно знаний родителей о том, как надо играть с ребенком и какие игрушки ему покупать.</a:t>
            </a:r>
          </a:p>
          <a:p>
            <a:pPr>
              <a:buNone/>
            </a:pPr>
            <a:endParaRPr lang="ru-RU" sz="2400" b="1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     Вовлечение родителей  в образовательный процесс. </a:t>
            </a:r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r>
              <a:rPr lang="ru-RU" sz="2400" b="1" dirty="0" smtClean="0"/>
              <a:t>     Воспитание у детей любви и бережного  отношение к животным.</a:t>
            </a:r>
          </a:p>
          <a:p>
            <a:endParaRPr lang="ru-RU" sz="2349" dirty="0"/>
          </a:p>
        </p:txBody>
      </p:sp>
      <p:pic>
        <p:nvPicPr>
          <p:cNvPr id="4" name="Picture 5" descr="http://86ds11-nyagan.edusite.ru/images/standar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2437417" cy="10668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Цель проекта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/>
              <a:t>Развивать устойчивый познавательный интерес к белым медведям, как к живым существам.</a:t>
            </a:r>
          </a:p>
          <a:p>
            <a:pPr lvl="0"/>
            <a:r>
              <a:rPr lang="ru-RU" b="1" dirty="0" smtClean="0"/>
              <a:t>Создать в группе условия для расширения представления о белом медведе.</a:t>
            </a:r>
          </a:p>
          <a:p>
            <a:r>
              <a:rPr lang="ru-RU" b="1" dirty="0" smtClean="0"/>
              <a:t>Привлечь родителей к более тесному сотрудничеству в проектной деятельности.</a:t>
            </a:r>
            <a:endParaRPr lang="ru-RU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Задачи проекта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781128"/>
          </a:xfrm>
        </p:spPr>
        <p:txBody>
          <a:bodyPr/>
          <a:lstStyle/>
          <a:p>
            <a:pPr lvl="0"/>
            <a:r>
              <a:rPr lang="ru-RU" sz="2800" b="1" dirty="0" smtClean="0">
                <a:solidFill>
                  <a:schemeClr val="bg1"/>
                </a:solidFill>
              </a:rPr>
              <a:t>Познакомить детей с животным севера – белым медведем, его образом жизни, среде обитания, познакомить со сказкой про Умку, стихотворениями о белых медведях.</a:t>
            </a:r>
          </a:p>
          <a:p>
            <a:pPr lvl="0"/>
            <a:r>
              <a:rPr lang="ru-RU" sz="2800" b="1" dirty="0" smtClean="0">
                <a:solidFill>
                  <a:schemeClr val="bg1"/>
                </a:solidFill>
              </a:rPr>
              <a:t>Развивать творческие способности воспитанников в разных видах изобразительной деятельности.</a:t>
            </a:r>
          </a:p>
          <a:p>
            <a:pPr lvl="0"/>
            <a:r>
              <a:rPr lang="ru-RU" sz="2800" b="1" dirty="0" smtClean="0">
                <a:solidFill>
                  <a:schemeClr val="bg1"/>
                </a:solidFill>
              </a:rPr>
              <a:t>Формировать предпосылки к творческому воображению.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Задачи проекта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Развивать  у детей память, внимание, мышление, речь.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Обогатить словарь детей за счет существительных (берлога, шерсть, когти, север), имен прилагательных (острые зубы, крупный, сильный) и глаголов (плавать, нырять, охотиться, рычать, бегать, ползать на животе)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Воспитывать доброе, заботливое отношение к животным. 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Ожидаемый результат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925144"/>
          </a:xfrm>
        </p:spPr>
        <p:txBody>
          <a:bodyPr/>
          <a:lstStyle/>
          <a:p>
            <a:endParaRPr lang="ru-RU" sz="2400" b="1" dirty="0" smtClean="0"/>
          </a:p>
          <a:p>
            <a:r>
              <a:rPr lang="ru-RU" sz="2400" b="1" dirty="0" smtClean="0"/>
              <a:t>У детей активизируется познавательный интерес. 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 Дети узнают  об особенностях характера и образе жизни белых медведей.</a:t>
            </a:r>
          </a:p>
          <a:p>
            <a:pPr>
              <a:buNone/>
            </a:pPr>
            <a:endParaRPr lang="ru-RU" sz="2400" b="1" dirty="0" smtClean="0"/>
          </a:p>
          <a:p>
            <a:r>
              <a:rPr lang="ru-RU" sz="2400" b="1" dirty="0" smtClean="0"/>
              <a:t> Дети становятся более отзывчивы и доброжелательны к животным.</a:t>
            </a:r>
          </a:p>
          <a:p>
            <a:pPr>
              <a:buNone/>
            </a:pPr>
            <a:endParaRPr lang="ru-RU" sz="2400" b="1" dirty="0" smtClean="0"/>
          </a:p>
          <a:p>
            <a:r>
              <a:rPr lang="ru-RU" sz="2400" b="1" dirty="0" smtClean="0"/>
              <a:t>Возрастает творческая   активность детей и их родителей.</a:t>
            </a:r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н 9">
  <a:themeElements>
    <a:clrScheme name="Другая 2">
      <a:dk1>
        <a:srgbClr val="FFFFFF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фон 9</Template>
  <TotalTime>976</TotalTime>
  <Words>680</Words>
  <Application>Microsoft Office PowerPoint</Application>
  <PresentationFormat>Экран (4:3)</PresentationFormat>
  <Paragraphs>128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фон 9</vt:lpstr>
      <vt:lpstr> Познавательно – творческий проект  «Северный мишка Умка» Младший дошкольный возраст</vt:lpstr>
      <vt:lpstr>Паспорт проекта </vt:lpstr>
      <vt:lpstr>Интеграция образовательных областей  ФГОС ДО </vt:lpstr>
      <vt:lpstr>Актуальность проекта  </vt:lpstr>
      <vt:lpstr>Актуальность проекта  </vt:lpstr>
      <vt:lpstr>Цель проекта</vt:lpstr>
      <vt:lpstr>Задачи проекта</vt:lpstr>
      <vt:lpstr>Задачи проекта</vt:lpstr>
      <vt:lpstr>Ожидаемый результат</vt:lpstr>
      <vt:lpstr>Этапы проекта</vt:lpstr>
      <vt:lpstr>Взаимодействие с детьми</vt:lpstr>
      <vt:lpstr>Взаимодействие с родителями</vt:lpstr>
      <vt:lpstr>Взаимодействие с детьми</vt:lpstr>
      <vt:lpstr>Взаимодействие с детьми</vt:lpstr>
      <vt:lpstr>Взаимодействие с детьми </vt:lpstr>
      <vt:lpstr>Взаимодействие с детьми</vt:lpstr>
      <vt:lpstr>Взаимодействие с детьми</vt:lpstr>
      <vt:lpstr>Взаимодействие с детьми</vt:lpstr>
      <vt:lpstr>Взаимодействие с детьми</vt:lpstr>
      <vt:lpstr>Взаимодействие с детьми</vt:lpstr>
      <vt:lpstr>Взаимодействие с детьми</vt:lpstr>
      <vt:lpstr>Слайд 22</vt:lpstr>
      <vt:lpstr>Этапы проекта</vt:lpstr>
      <vt:lpstr>Взаимодействие с детьми</vt:lpstr>
      <vt:lpstr>Взаимодействие с детьми  </vt:lpstr>
      <vt:lpstr>Взаимодействие с детьми </vt:lpstr>
      <vt:lpstr>Взаимодействие с детьми</vt:lpstr>
      <vt:lpstr>Этапы проекта</vt:lpstr>
      <vt:lpstr>Мини – музей «Умка»</vt:lpstr>
      <vt:lpstr>Продукт проекта</vt:lpstr>
      <vt:lpstr>Выставка совместных  работ  детей и родителей</vt:lpstr>
      <vt:lpstr>Слайд 32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МИША</cp:lastModifiedBy>
  <cp:revision>90</cp:revision>
  <dcterms:created xsi:type="dcterms:W3CDTF">2017-02-26T09:39:11Z</dcterms:created>
  <dcterms:modified xsi:type="dcterms:W3CDTF">2018-10-03T19:46:27Z</dcterms:modified>
</cp:coreProperties>
</file>