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</p:sldMasterIdLst>
  <p:handoutMasterIdLst>
    <p:handoutMasterId r:id="rId7"/>
  </p:handout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9144000" cy="6858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>
            <a:extLst>
              <a:ext uri="{FF2B5EF4-FFF2-40B4-BE49-F238E27FC236}">
                <a16:creationId xmlns:a16="http://schemas.microsoft.com/office/drawing/2014/main" id="{1397458A-F15D-4CF6-964D-7F5F2CD688F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B3E87DDC-04D4-4CEE-8A74-5D2193BE4BEC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5179484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4E41EA7-9384-4235-8084-8E8DF9F57A0A}" type="datetimeFigureOut">
              <a:rPr lang="ru-RU" smtClean="0"/>
              <a:t>01.12.2017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65D6233D-ADBE-451A-835D-4B74CB16F84D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A313DC14-EDE3-4A7A-88B3-6591DD38F72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5179484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FEDD1A-DF0F-430D-9D0F-818CE9D6BF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7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382703-571C-43CF-8895-45EF6589B0B5}" type="datetimeFigureOut">
              <a:rPr lang="ru-RU" smtClean="0"/>
              <a:t>01.12.2017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35622-E67C-4FD3-A605-6705138568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66730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382703-571C-43CF-8895-45EF6589B0B5}" type="datetimeFigureOut">
              <a:rPr lang="ru-RU" smtClean="0"/>
              <a:t>01.12.2017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35622-E67C-4FD3-A605-6705138568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65015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382703-571C-43CF-8895-45EF6589B0B5}" type="datetimeFigureOut">
              <a:rPr lang="ru-RU" smtClean="0"/>
              <a:t>01.12.2017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35622-E67C-4FD3-A605-670513856836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6288025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382703-571C-43CF-8895-45EF6589B0B5}" type="datetimeFigureOut">
              <a:rPr lang="ru-RU" smtClean="0"/>
              <a:t>01.12.2017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35622-E67C-4FD3-A605-6705138568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585755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382703-571C-43CF-8895-45EF6589B0B5}" type="datetimeFigureOut">
              <a:rPr lang="ru-RU" smtClean="0"/>
              <a:t>01.12.2017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35622-E67C-4FD3-A605-670513856836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70893657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382703-571C-43CF-8895-45EF6589B0B5}" type="datetimeFigureOut">
              <a:rPr lang="ru-RU" smtClean="0"/>
              <a:t>01.12.2017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35622-E67C-4FD3-A605-6705138568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382324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382703-571C-43CF-8895-45EF6589B0B5}" type="datetimeFigureOut">
              <a:rPr lang="ru-RU" smtClean="0"/>
              <a:t>01.12.2017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35622-E67C-4FD3-A605-6705138568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227964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382703-571C-43CF-8895-45EF6589B0B5}" type="datetimeFigureOut">
              <a:rPr lang="ru-RU" smtClean="0"/>
              <a:t>01.12.2017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35622-E67C-4FD3-A605-6705138568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9791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382703-571C-43CF-8895-45EF6589B0B5}" type="datetimeFigureOut">
              <a:rPr lang="ru-RU" smtClean="0"/>
              <a:t>01.12.2017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35622-E67C-4FD3-A605-6705138568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6651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382703-571C-43CF-8895-45EF6589B0B5}" type="datetimeFigureOut">
              <a:rPr lang="ru-RU" smtClean="0"/>
              <a:t>01.12.2017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35622-E67C-4FD3-A605-6705138568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23367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382703-571C-43CF-8895-45EF6589B0B5}" type="datetimeFigureOut">
              <a:rPr lang="ru-RU" smtClean="0"/>
              <a:t>01.12.2017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35622-E67C-4FD3-A605-6705138568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91633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382703-571C-43CF-8895-45EF6589B0B5}" type="datetimeFigureOut">
              <a:rPr lang="ru-RU" smtClean="0"/>
              <a:t>01.12.2017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35622-E67C-4FD3-A605-6705138568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75710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382703-571C-43CF-8895-45EF6589B0B5}" type="datetimeFigureOut">
              <a:rPr lang="ru-RU" smtClean="0"/>
              <a:t>01.12.2017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35622-E67C-4FD3-A605-6705138568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07003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382703-571C-43CF-8895-45EF6589B0B5}" type="datetimeFigureOut">
              <a:rPr lang="ru-RU" smtClean="0"/>
              <a:t>01.12.2017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35622-E67C-4FD3-A605-6705138568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29246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382703-571C-43CF-8895-45EF6589B0B5}" type="datetimeFigureOut">
              <a:rPr lang="ru-RU" smtClean="0"/>
              <a:t>01.12.2017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35622-E67C-4FD3-A605-6705138568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81991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E35622-E67C-4FD3-A605-670513856836}" type="slidenum">
              <a:rPr lang="ru-RU" smtClean="0"/>
              <a:t>‹#›</a:t>
            </a:fld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382703-571C-43CF-8895-45EF6589B0B5}" type="datetimeFigureOut">
              <a:rPr lang="ru-RU" smtClean="0"/>
              <a:t>01.12.2017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99044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382703-571C-43CF-8895-45EF6589B0B5}" type="datetimeFigureOut">
              <a:rPr lang="ru-RU" smtClean="0"/>
              <a:t>01.12.2017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CBE35622-E67C-4FD3-A605-6705138568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77526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  <p:sldLayoutId id="2147483690" r:id="rId13"/>
    <p:sldLayoutId id="2147483691" r:id="rId14"/>
    <p:sldLayoutId id="2147483692" r:id="rId15"/>
    <p:sldLayoutId id="2147483693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g"/><Relationship Id="rId4" Type="http://schemas.openxmlformats.org/officeDocument/2006/relationships/image" Target="../media/image3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A157BE4-0A3A-4BFB-9D67-1D9653A2C4A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Отчет за полугодие 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F364EA71-E4DB-4834-B672-2F072EED902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2014-2015 учебный год</a:t>
            </a:r>
          </a:p>
          <a:p>
            <a:r>
              <a:rPr lang="ru-RU" dirty="0"/>
              <a:t>6 класс</a:t>
            </a:r>
          </a:p>
        </p:txBody>
      </p:sp>
    </p:spTree>
    <p:extLst>
      <p:ext uri="{BB962C8B-B14F-4D97-AF65-F5344CB8AC3E}">
        <p14:creationId xmlns:p14="http://schemas.microsoft.com/office/powerpoint/2010/main" val="14621608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 descr="Изображение выглядит как дерево, внешний, трава, небо&#10;&#10;Описание создано с очень высокой степенью достоверности">
            <a:extLst>
              <a:ext uri="{FF2B5EF4-FFF2-40B4-BE49-F238E27FC236}">
                <a16:creationId xmlns:a16="http://schemas.microsoft.com/office/drawing/2014/main" id="{E7B6D535-B19B-4EBE-BC25-6FE60436A73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97" r="-1" b="-1"/>
          <a:stretch/>
        </p:blipFill>
        <p:spPr>
          <a:xfrm>
            <a:off x="1536835" y="3550450"/>
            <a:ext cx="4160452" cy="3026833"/>
          </a:xfrm>
          <a:prstGeom prst="rect">
            <a:avLst/>
          </a:prstGeom>
        </p:spPr>
      </p:pic>
      <p:pic>
        <p:nvPicPr>
          <p:cNvPr id="9" name="Рисунок 8" descr="Изображение выглядит как дерево, трава, внешний, человек&#10;&#10;Описание создано с очень высокой степенью достоверности">
            <a:extLst>
              <a:ext uri="{FF2B5EF4-FFF2-40B4-BE49-F238E27FC236}">
                <a16:creationId xmlns:a16="http://schemas.microsoft.com/office/drawing/2014/main" id="{C1F711E8-0916-4C5B-ACEB-12A9893683D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69" r="3813" b="3"/>
          <a:stretch/>
        </p:blipFill>
        <p:spPr>
          <a:xfrm>
            <a:off x="4638955" y="321733"/>
            <a:ext cx="3539976" cy="2985818"/>
          </a:xfrm>
          <a:prstGeom prst="rect">
            <a:avLst/>
          </a:prstGeom>
        </p:spPr>
      </p:pic>
      <p:pic>
        <p:nvPicPr>
          <p:cNvPr id="7" name="Рисунок 6" descr="Изображение выглядит как трава, дерево, внешний, человек&#10;&#10;Описание создано с очень высокой степенью достоверности">
            <a:extLst>
              <a:ext uri="{FF2B5EF4-FFF2-40B4-BE49-F238E27FC236}">
                <a16:creationId xmlns:a16="http://schemas.microsoft.com/office/drawing/2014/main" id="{AE6ACC76-D05B-4E84-9616-631228C08A1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33" r="1660" b="3"/>
          <a:stretch/>
        </p:blipFill>
        <p:spPr>
          <a:xfrm>
            <a:off x="8348570" y="321734"/>
            <a:ext cx="3535590" cy="2985818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350FBF2-1A4C-4CD6-90DA-B54EFC3A8F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21821" y="3812954"/>
            <a:ext cx="6465287" cy="1516014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ru-RU" sz="4800" b="1" dirty="0"/>
              <a:t>Сентябрь </a:t>
            </a:r>
            <a:endParaRPr lang="en-US" sz="4800" b="1" kern="1200" dirty="0"/>
          </a:p>
        </p:txBody>
      </p:sp>
      <p:pic>
        <p:nvPicPr>
          <p:cNvPr id="5" name="Объект 4" descr="Изображение выглядит как трава, внешний, дерево, поле&#10;&#10;Описание создано с очень высокой степенью достоверности">
            <a:extLst>
              <a:ext uri="{FF2B5EF4-FFF2-40B4-BE49-F238E27FC236}">
                <a16:creationId xmlns:a16="http://schemas.microsoft.com/office/drawing/2014/main" id="{F8BEA22C-758F-4137-9F8C-51718C1C0EB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586" b="-2"/>
          <a:stretch/>
        </p:blipFill>
        <p:spPr>
          <a:xfrm>
            <a:off x="317635" y="321733"/>
            <a:ext cx="4151681" cy="30268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95963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7242CA9-1F90-4F2F-85A5-9584B431E3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186" y="4506833"/>
            <a:ext cx="4009293" cy="1331577"/>
          </a:xfrm>
        </p:spPr>
        <p:txBody>
          <a:bodyPr/>
          <a:lstStyle/>
          <a:p>
            <a:pPr algn="ctr"/>
            <a:r>
              <a:rPr lang="ru-RU" b="1" dirty="0"/>
              <a:t>Октябрь </a:t>
            </a: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6C44D86A-47D7-45D8-8507-FF96F5FD989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96472" y="430024"/>
            <a:ext cx="4497444" cy="3374055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0D952BF-7F57-4526-BB6E-805E5E99914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38096" y="0"/>
            <a:ext cx="4321829" cy="3241372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E8874F1F-30FE-4B40-8485-A6D21F8F538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76054" y="3104062"/>
            <a:ext cx="5008623" cy="37539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86612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77EDA83-48C4-4352-AAC0-EEE935218F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64124" y="145774"/>
            <a:ext cx="8596668" cy="1320800"/>
          </a:xfrm>
        </p:spPr>
        <p:txBody>
          <a:bodyPr/>
          <a:lstStyle/>
          <a:p>
            <a:pPr algn="ctr"/>
            <a:r>
              <a:rPr lang="ru-RU" b="1" dirty="0"/>
              <a:t>Ноябрь</a:t>
            </a:r>
            <a:r>
              <a:rPr lang="ru-RU" dirty="0"/>
              <a:t> </a:t>
            </a: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9BF2FA00-E0D0-42A4-A7A6-8C0F8E5DDCB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1938" y="0"/>
            <a:ext cx="5173580" cy="3881437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AB6461E-490B-49A3-AD39-A3ED42B9F2F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63800" y="989717"/>
            <a:ext cx="4883319" cy="3657917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15E93BF-E247-45F0-AC1A-4027AABD832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51196" y="3760964"/>
            <a:ext cx="5511262" cy="3097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47923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864FD16-998B-4416-86B4-6886246C27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7673" y="145366"/>
            <a:ext cx="8596668" cy="1320800"/>
          </a:xfrm>
        </p:spPr>
        <p:txBody>
          <a:bodyPr/>
          <a:lstStyle/>
          <a:p>
            <a:pPr algn="ctr"/>
            <a:r>
              <a:rPr lang="ru-RU" dirty="0"/>
              <a:t>Декабрь </a:t>
            </a: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92AD761A-6D79-4E47-AD0D-6B4AD0979EB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47673" y="805766"/>
            <a:ext cx="7676664" cy="57550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5650227"/>
      </p:ext>
    </p:extLst>
  </p:cSld>
  <p:clrMapOvr>
    <a:masterClrMapping/>
  </p:clrMapOvr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0B5AB586-D108-4FC1-8368-649FE654B894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18</TotalTime>
  <Words>12</Words>
  <Application>Microsoft Office PowerPoint</Application>
  <PresentationFormat>Широкоэкранный</PresentationFormat>
  <Paragraphs>7</Paragraphs>
  <Slides>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10" baseType="lpstr">
      <vt:lpstr>Arial</vt:lpstr>
      <vt:lpstr>Calibri</vt:lpstr>
      <vt:lpstr>Trebuchet MS</vt:lpstr>
      <vt:lpstr>Wingdings 3</vt:lpstr>
      <vt:lpstr>Аспект</vt:lpstr>
      <vt:lpstr>Отчет за полугодие </vt:lpstr>
      <vt:lpstr>Сентябрь </vt:lpstr>
      <vt:lpstr>Октябрь </vt:lpstr>
      <vt:lpstr>Ноябрь </vt:lpstr>
      <vt:lpstr>Декабрь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Отчет за полугодие</dc:title>
  <dc:creator>Елена Владимировна Чудова</dc:creator>
  <cp:lastModifiedBy>Елена Владимировна Чудова</cp:lastModifiedBy>
  <cp:revision>3</cp:revision>
  <cp:lastPrinted>2017-12-01T19:41:14Z</cp:lastPrinted>
  <dcterms:created xsi:type="dcterms:W3CDTF">2017-12-01T19:26:31Z</dcterms:created>
  <dcterms:modified xsi:type="dcterms:W3CDTF">2017-12-01T19:45:28Z</dcterms:modified>
</cp:coreProperties>
</file>