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62" r:id="rId2"/>
    <p:sldId id="257" r:id="rId3"/>
    <p:sldId id="265" r:id="rId4"/>
    <p:sldId id="258" r:id="rId5"/>
    <p:sldId id="266" r:id="rId6"/>
    <p:sldId id="269" r:id="rId7"/>
    <p:sldId id="259" r:id="rId8"/>
    <p:sldId id="270" r:id="rId9"/>
    <p:sldId id="260" r:id="rId10"/>
    <p:sldId id="267" r:id="rId11"/>
    <p:sldId id="261" r:id="rId12"/>
    <p:sldId id="271" r:id="rId13"/>
    <p:sldId id="264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E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22E57-1CD1-4E2B-B4DB-568B5A8C60A2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4CA4DA-FC5F-4D23-8F94-486B737AE5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848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FE1C-B87F-4640-A909-4C974CD3825E}" type="datetime1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"О детстве", "Моя педагогическая инициатива - 2015"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E07D4-A0D3-468A-8A16-30D4B56C1B0F}" type="datetime1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"О детстве", "Моя педагогическая инициатива - 2015"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2C3AB-D815-4D0F-B325-D7D125108FBE}" type="datetime1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"О детстве", "Моя педагогическая инициатива - 2015"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839EF-81EB-4C4F-9A89-F9C80367D2B8}" type="datetime1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"О детстве", "Моя педагогическая инициатива - 2015"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61120-3B01-4A58-9236-A3B7FE874CD4}" type="datetime1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"О детстве", "Моя педагогическая инициатива - 2015"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0FA50-E6F4-4AC9-A135-1ECEE1B3DA03}" type="datetime1">
              <a:rPr lang="ru-RU" smtClean="0"/>
              <a:pPr/>
              <a:t>26.05.2023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"О детстве", "Моя педагогическая инициатива - 2015"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3FA0-E2D5-4325-BEDB-C0216914D74B}" type="datetime1">
              <a:rPr lang="ru-RU" smtClean="0"/>
              <a:pPr/>
              <a:t>26.05.2023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"О детстве", "Моя педагогическая инициатива - 2015"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6A71C-65B9-42C0-8225-FA6281F4B95E}" type="datetime1">
              <a:rPr lang="ru-RU" smtClean="0"/>
              <a:pPr/>
              <a:t>26.05.2023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"О детстве", "Моя педагогическая инициатива - 2015"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50F4B-C433-47F8-8F6F-3C508A0103B3}" type="datetime1">
              <a:rPr lang="ru-RU" smtClean="0"/>
              <a:pPr/>
              <a:t>26.05.2023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"О детстве", "Моя педагогическая инициатива - 2015"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A2B06-98AF-4F1F-BFFE-97CD2F315E75}" type="datetime1">
              <a:rPr lang="ru-RU" smtClean="0"/>
              <a:pPr/>
              <a:t>26.05.2023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"О детстве", "Моя педагогическая инициатива - 2015"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C3EA-1165-4377-BD46-07DD82E1A4FE}" type="datetime1">
              <a:rPr lang="ru-RU" smtClean="0"/>
              <a:pPr/>
              <a:t>26.05.2023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сайт "О детстве", "Моя педагогическая инициатива - 2015"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DBB6F-37AA-44EC-9BE9-D0C5570DEC2F}" type="datetime1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сайт "О детстве", "Моя педагогическая инициатива - 2015"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ugra2015.com/wp-content/uploads/2014/11/mamonty.pn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hyperlink" Target="http://ugra2015.com/wp-content/uploads/2014/11/mamonty.png" TargetMode="Externa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ugra2015.com/ru/logotip-surdlimpijskih-ig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://ugra2015.com/ru/logotip-surdlimpijskih-igr/" TargetMode="External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ugra2015.com/ru/logotip-surdlimpijskih-ig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ugra2015.com/ru/logotip-surdlimpijskih-ig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ugra2015.com/ru/logotip-surdlimpijskih-ig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7.png"/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" TargetMode="External"/><Relationship Id="rId11" Type="http://schemas.openxmlformats.org/officeDocument/2006/relationships/image" Target="../media/image15.jpeg"/><Relationship Id="rId5" Type="http://schemas.openxmlformats.org/officeDocument/2006/relationships/image" Target="../media/image10.jpeg"/><Relationship Id="rId10" Type="http://schemas.openxmlformats.org/officeDocument/2006/relationships/image" Target="../media/image14.jpeg"/><Relationship Id="rId4" Type="http://schemas.openxmlformats.org/officeDocument/2006/relationships/image" Target="../media/image9.pn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3.jpeg"/><Relationship Id="rId3" Type="http://schemas.openxmlformats.org/officeDocument/2006/relationships/image" Target="../media/image8.jpeg"/><Relationship Id="rId7" Type="http://schemas.openxmlformats.org/officeDocument/2006/relationships/image" Target="../media/image19.jpeg"/><Relationship Id="rId12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11" Type="http://schemas.openxmlformats.org/officeDocument/2006/relationships/hyperlink" Target="http://images.yandex.ru/yandsearch?text=%D0%BA%D0%B0%D1%80%D1%82%D0%B8%D0%BD%D0%BA%D0%B8%20%D0%BA%D0%BE%D0%BB%D0%BE%D0%BA%D0%BE%D0%BB%D1%8C%D1%87%D0%B8%D0%BA%D0%B8%20%D1%86%D0%B2%D0%B5%D1%82%D1%8B&amp;fp=0&amp;img_url=http://i080.radikal.ru/1009/b0/254590834588.jpg&amp;pos=8&amp;uinfo=ww-1349-wh-673-fw-1124-fh-467-pd-1&amp;rpt=simage" TargetMode="External"/><Relationship Id="rId5" Type="http://schemas.openxmlformats.org/officeDocument/2006/relationships/image" Target="../media/image17.jpeg"/><Relationship Id="rId15" Type="http://schemas.openxmlformats.org/officeDocument/2006/relationships/image" Target="../media/image7.png"/><Relationship Id="rId10" Type="http://schemas.openxmlformats.org/officeDocument/2006/relationships/image" Target="../media/image21.jpeg"/><Relationship Id="rId4" Type="http://schemas.openxmlformats.org/officeDocument/2006/relationships/hyperlink" Target="http://images.yandex.ru/" TargetMode="External"/><Relationship Id="rId9" Type="http://schemas.openxmlformats.org/officeDocument/2006/relationships/hyperlink" Target="http://images.yandex.ru/yandsearch?text=%D0%BA%D0%B0%D1%80%D1%82%D0%B8%D0%BD%D0%BA%D0%B8%20%D0%B0%D1%81%D1%82%D1%80%D0%B0&amp;fp=0&amp;img_url=http://img1.liveinternet.ru/images/attach/c/6/90/991/90991415_1346272540_0_5301_375017e5_XL.jpg&amp;pos=13&amp;uinfo=ww-1349-wh-673-fw-1124-fh-467-pd-1&amp;rpt=simage" TargetMode="External"/><Relationship Id="rId1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ugra2015.com/ru/logotip-surdlimpijskih-ig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25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ugra2015.com/ru/logotip-surdlimpijskih-ig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15362" name="Picture 2" descr="мамонты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281" y="193247"/>
            <a:ext cx="8526999" cy="6450463"/>
          </a:xfrm>
          <a:prstGeom prst="rect">
            <a:avLst/>
          </a:prstGeom>
          <a:noFill/>
        </p:spPr>
      </p:pic>
      <p:sp>
        <p:nvSpPr>
          <p:cNvPr id="3" name="Полилиния 2"/>
          <p:cNvSpPr/>
          <p:nvPr/>
        </p:nvSpPr>
        <p:spPr>
          <a:xfrm>
            <a:off x="357158" y="285728"/>
            <a:ext cx="8501122" cy="1500198"/>
          </a:xfrm>
          <a:custGeom>
            <a:avLst/>
            <a:gdLst>
              <a:gd name="connsiteX0" fmla="*/ 0 w 9263946"/>
              <a:gd name="connsiteY0" fmla="*/ 0 h 1754326"/>
              <a:gd name="connsiteX1" fmla="*/ 9263946 w 9263946"/>
              <a:gd name="connsiteY1" fmla="*/ 0 h 1754326"/>
              <a:gd name="connsiteX2" fmla="*/ 9263946 w 9263946"/>
              <a:gd name="connsiteY2" fmla="*/ 1754326 h 1754326"/>
              <a:gd name="connsiteX3" fmla="*/ 0 w 9263946"/>
              <a:gd name="connsiteY3" fmla="*/ 1754326 h 1754326"/>
              <a:gd name="connsiteX4" fmla="*/ 0 w 9263946"/>
              <a:gd name="connsiteY4" fmla="*/ 0 h 175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63946" h="1754326">
                <a:moveTo>
                  <a:pt x="0" y="0"/>
                </a:moveTo>
                <a:lnTo>
                  <a:pt x="9263946" y="0"/>
                </a:lnTo>
                <a:lnTo>
                  <a:pt x="9263946" y="1754326"/>
                </a:lnTo>
                <a:lnTo>
                  <a:pt x="0" y="1754326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prstTxWarp prst="textDeflateBottom">
              <a:avLst>
                <a:gd name="adj" fmla="val 22403"/>
              </a:avLst>
            </a:prstTxWarp>
            <a:spAutoFit/>
          </a:bodyPr>
          <a:lstStyle/>
          <a:p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логопедическое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занятие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715016"/>
            <a:ext cx="8572560" cy="1000132"/>
          </a:xfrm>
          <a:prstGeom prst="rect">
            <a:avLst/>
          </a:prstGeom>
        </p:spPr>
        <p:txBody>
          <a:bodyPr wrap="square">
            <a:prstTxWarp prst="textTriangleInverted">
              <a:avLst/>
            </a:prstTxWarp>
            <a:spAutoFit/>
          </a:bodyPr>
          <a:lstStyle/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92D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</a:t>
            </a: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следам</a:t>
            </a: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Сурдлимпийских</a:t>
            </a: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игр</a:t>
            </a: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5744" y="3148612"/>
            <a:ext cx="23174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 класс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35620" y="3044137"/>
            <a:ext cx="2794098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Составила </a:t>
            </a:r>
          </a:p>
          <a:p>
            <a:pPr algn="ctr"/>
            <a:r>
              <a:rPr lang="ru-RU" sz="2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учитель-логопед</a:t>
            </a:r>
          </a:p>
          <a:p>
            <a:pPr algn="r"/>
            <a:r>
              <a:rPr lang="ru-RU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Калюжная С.В.</a:t>
            </a:r>
            <a:endParaRPr lang="ru-RU" sz="2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3438" y="177864"/>
            <a:ext cx="203773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 - Л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C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8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3"/>
      <p:bldP spid="4" grpId="4"/>
      <p:bldP spid="6" grpId="0"/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5" name="Picture 2" descr="Hockey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19" y="214291"/>
            <a:ext cx="8636575" cy="6429419"/>
          </a:xfrm>
          <a:prstGeom prst="rect">
            <a:avLst/>
          </a:prstGeom>
          <a:noFill/>
        </p:spPr>
      </p:pic>
      <p:pic>
        <p:nvPicPr>
          <p:cNvPr id="6" name="Picture 14" descr="m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738709"/>
            <a:ext cx="1905000" cy="1905001"/>
          </a:xfrm>
          <a:prstGeom prst="rect">
            <a:avLst/>
          </a:prstGeom>
          <a:noFill/>
        </p:spPr>
      </p:pic>
      <p:pic>
        <p:nvPicPr>
          <p:cNvPr id="7" name="Picture 2" descr="мамонты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907627"/>
            <a:ext cx="6638292" cy="50217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1028" name="Picture 4" descr="http://ugra2015.com/wp-content/uploads/2015/02/logos_ru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t="6830" b="22480"/>
          <a:stretch>
            <a:fillRect/>
          </a:stretch>
        </p:blipFill>
        <p:spPr bwMode="auto">
          <a:xfrm>
            <a:off x="285721" y="142852"/>
            <a:ext cx="8572559" cy="6500857"/>
          </a:xfrm>
          <a:prstGeom prst="rect">
            <a:avLst/>
          </a:prstGeom>
          <a:noFill/>
        </p:spPr>
      </p:pic>
      <p:pic>
        <p:nvPicPr>
          <p:cNvPr id="5" name="Picture 10" descr="ml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3280" y="142852"/>
            <a:ext cx="1905000" cy="1905000"/>
          </a:xfrm>
          <a:prstGeom prst="rect">
            <a:avLst/>
          </a:prstGeom>
          <a:noFill/>
        </p:spPr>
      </p:pic>
      <p:pic>
        <p:nvPicPr>
          <p:cNvPr id="6" name="Picture 2" descr="04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6984" y="5286388"/>
            <a:ext cx="3447760" cy="13101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214290"/>
            <a:ext cx="6000792" cy="224676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Лы́жные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го́нки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гонки на лыжах на определённую дистанцию по специально подготовленной трассе среди лиц определённой </a:t>
            </a:r>
          </a:p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категории 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(возрастной, половой...) </a:t>
            </a:r>
            <a:endParaRPr lang="ru-RU" sz="2400" b="1" dirty="0">
              <a:ln>
                <a:solidFill>
                  <a:schemeClr val="tx1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5" name="Picture 2" descr="044"/>
          <p:cNvPicPr>
            <a:picLocks noChangeAspect="1" noChangeArrowheads="1"/>
          </p:cNvPicPr>
          <p:nvPr/>
        </p:nvPicPr>
        <p:blipFill>
          <a:blip r:embed="rId3">
            <a:lum bright="37000" contrast="-58000"/>
          </a:blip>
          <a:srcRect/>
          <a:stretch>
            <a:fillRect/>
          </a:stretch>
        </p:blipFill>
        <p:spPr bwMode="auto">
          <a:xfrm>
            <a:off x="285720" y="214290"/>
            <a:ext cx="8549934" cy="64294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1357298"/>
            <a:ext cx="4000528" cy="108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4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Зелёный кедр</a:t>
            </a:r>
            <a:r>
              <a:rPr lang="ru-RU" sz="4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endParaRPr lang="ru-RU" sz="4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571744"/>
            <a:ext cx="4357718" cy="965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4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золотая медаль, </a:t>
            </a:r>
            <a:endParaRPr lang="ru-RU" sz="4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00496" y="1571612"/>
            <a:ext cx="4504566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хорошая лыжня, </a:t>
            </a:r>
            <a:endParaRPr lang="ru-RU" sz="43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2786058"/>
            <a:ext cx="4101507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весёлые салки, </a:t>
            </a:r>
            <a:endParaRPr lang="ru-RU" sz="43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3929066"/>
            <a:ext cx="4477829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широкая трасса, </a:t>
            </a:r>
            <a:endParaRPr lang="ru-RU" sz="43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628" y="3929066"/>
            <a:ext cx="3376117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3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жёлтый стул</a:t>
            </a:r>
            <a:endParaRPr lang="ru-RU" sz="4300" dirty="0"/>
          </a:p>
        </p:txBody>
      </p:sp>
      <p:pic>
        <p:nvPicPr>
          <p:cNvPr id="13" name="Picture 10" descr="ml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738710"/>
            <a:ext cx="1905000" cy="19050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500430" y="142852"/>
            <a:ext cx="214314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</a:t>
            </a:r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- </a:t>
            </a:r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C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28596" y="2000240"/>
            <a:ext cx="3429000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714876" y="3214686"/>
            <a:ext cx="3429000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000628" y="4357694"/>
            <a:ext cx="3429000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786182" y="1142984"/>
            <a:ext cx="57148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714876" y="1071546"/>
            <a:ext cx="57148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714876" y="1285860"/>
            <a:ext cx="57148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357950" y="2214554"/>
            <a:ext cx="35719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572000" y="2214554"/>
            <a:ext cx="35719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000100" y="3429000"/>
            <a:ext cx="35719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572000" y="2285992"/>
            <a:ext cx="35719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214414" y="4572008"/>
            <a:ext cx="35719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714744" y="3429000"/>
            <a:ext cx="35719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071802" y="4572008"/>
            <a:ext cx="35719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214414" y="4643446"/>
            <a:ext cx="35719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071802" y="4643446"/>
            <a:ext cx="35719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1028" name="Picture 4" descr="http://ugra2015.com/wp-content/uploads/2015/02/logos_ru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t="6013" b="22283"/>
          <a:stretch>
            <a:fillRect/>
          </a:stretch>
        </p:blipFill>
        <p:spPr bwMode="auto">
          <a:xfrm>
            <a:off x="339914" y="142852"/>
            <a:ext cx="8518366" cy="6500858"/>
          </a:xfrm>
          <a:prstGeom prst="rect">
            <a:avLst/>
          </a:prstGeom>
          <a:noFill/>
        </p:spPr>
      </p:pic>
      <p:pic>
        <p:nvPicPr>
          <p:cNvPr id="1030" name="Picture 6" descr="mg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68" y="142852"/>
            <a:ext cx="1714512" cy="1714512"/>
          </a:xfrm>
          <a:prstGeom prst="rect">
            <a:avLst/>
          </a:prstGeom>
          <a:noFill/>
        </p:spPr>
      </p:pic>
      <p:pic>
        <p:nvPicPr>
          <p:cNvPr id="1032" name="Picture 8" descr="mk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32" y="142852"/>
            <a:ext cx="1643074" cy="1643074"/>
          </a:xfrm>
          <a:prstGeom prst="rect">
            <a:avLst/>
          </a:prstGeom>
          <a:noFill/>
        </p:spPr>
      </p:pic>
      <p:pic>
        <p:nvPicPr>
          <p:cNvPr id="1034" name="Picture 10" descr="ml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58106" y="5143536"/>
            <a:ext cx="1500174" cy="1500174"/>
          </a:xfrm>
          <a:prstGeom prst="rect">
            <a:avLst/>
          </a:prstGeom>
          <a:noFill/>
        </p:spPr>
      </p:pic>
      <p:pic>
        <p:nvPicPr>
          <p:cNvPr id="1036" name="Picture 12" descr="m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1357298"/>
            <a:ext cx="1714512" cy="1714512"/>
          </a:xfrm>
          <a:prstGeom prst="rect">
            <a:avLst/>
          </a:prstGeom>
          <a:noFill/>
        </p:spPr>
      </p:pic>
      <p:pic>
        <p:nvPicPr>
          <p:cNvPr id="1038" name="Picture 14" descr="mh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5000635"/>
            <a:ext cx="1643074" cy="164307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714612" y="5429264"/>
            <a:ext cx="6206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61717" y="5429264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1028" name="Picture 4" descr="http://ugra2015.com/wp-content/uploads/2015/02/logos_ru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t="6830" b="22480"/>
          <a:stretch>
            <a:fillRect/>
          </a:stretch>
        </p:blipFill>
        <p:spPr bwMode="auto">
          <a:xfrm>
            <a:off x="285720" y="142852"/>
            <a:ext cx="8572527" cy="657229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5103698"/>
            <a:ext cx="8741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Интернет ресурсы: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- </a:t>
            </a:r>
            <a:r>
              <a:rPr lang="en-US" dirty="0" smtClean="0">
                <a:solidFill>
                  <a:srgbClr val="FF0000"/>
                </a:solidFill>
              </a:rPr>
              <a:t>http://ugra2015.com/ru/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- </a:t>
            </a:r>
            <a:r>
              <a:rPr lang="ru-RU" dirty="0" err="1" smtClean="0"/>
              <a:t>Судлимпийская</a:t>
            </a:r>
            <a:r>
              <a:rPr lang="ru-RU" dirty="0" smtClean="0"/>
              <a:t> символика , фото </a:t>
            </a:r>
            <a:r>
              <a:rPr lang="ru-RU" dirty="0" err="1" smtClean="0"/>
              <a:t>сурдлимпийских</a:t>
            </a:r>
            <a:r>
              <a:rPr lang="ru-RU" dirty="0" smtClean="0"/>
              <a:t> объектов 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http://yandex.ru/images/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- Картинки: пила, молоток, лопата, топор,  помидор, </a:t>
            </a:r>
          </a:p>
          <a:p>
            <a:r>
              <a:rPr lang="ru-RU" dirty="0" smtClean="0"/>
              <a:t>                                                   баклажан, картофель, морковь, сорока, голубь, воробей, </a:t>
            </a:r>
          </a:p>
          <a:p>
            <a:r>
              <a:rPr lang="ru-RU" dirty="0" smtClean="0"/>
              <a:t>                                                   ворона, колокольчик, гладиолус, астра</a:t>
            </a:r>
            <a:r>
              <a:rPr lang="ru-RU" smtClean="0"/>
              <a:t>, </a:t>
            </a:r>
            <a:r>
              <a:rPr lang="ru-RU" smtClean="0"/>
              <a:t>ландыш</a:t>
            </a:r>
            <a:endParaRPr lang="ru-RU" dirty="0" smtClean="0"/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14290"/>
            <a:ext cx="8501122" cy="221457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 новых встреч!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1028" name="Picture 4" descr="http://ugra2015.com/wp-content/uploads/2015/02/logos_ru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9778"/>
            <a:ext cx="8572560" cy="6483932"/>
          </a:xfrm>
          <a:prstGeom prst="rect">
            <a:avLst/>
          </a:prstGeom>
          <a:noFill/>
        </p:spPr>
      </p:pic>
      <p:pic>
        <p:nvPicPr>
          <p:cNvPr id="14338" name="Picture 2" descr="mg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238116"/>
            <a:ext cx="1905000" cy="1905000"/>
          </a:xfrm>
          <a:prstGeom prst="rect">
            <a:avLst/>
          </a:prstGeom>
          <a:noFill/>
        </p:spPr>
      </p:pic>
      <p:pic>
        <p:nvPicPr>
          <p:cNvPr id="14340" name="Picture 4" descr="05_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5000636"/>
            <a:ext cx="3429004" cy="165735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142852"/>
            <a:ext cx="65008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Горные лыжи — особая разновидность лыж, используемая </a:t>
            </a:r>
          </a:p>
          <a:p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спуска с горных </a:t>
            </a:r>
          </a:p>
          <a:p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склонов и в </a:t>
            </a:r>
          </a:p>
          <a:p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горнолыжном </a:t>
            </a:r>
          </a:p>
          <a:p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4" name="Picture 4" descr="05_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00012"/>
            <a:ext cx="8501122" cy="64436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86380" y="2357430"/>
            <a:ext cx="3071834" cy="41434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40535"/>
              </a:avLst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ЛА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ОР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</a:t>
            </a:r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</a:t>
            </a:r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Ы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ИЛ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2357430"/>
            <a:ext cx="2928958" cy="41434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39852"/>
              </a:avLst>
            </a:prstTxWarp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</a:t>
            </a:r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ЛО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РУ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ЛЫ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428868"/>
            <a:ext cx="2786082" cy="378621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38627"/>
              </a:avLst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АЛ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ОР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УЛ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ЫР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ОЛ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9" name="Picture 2" descr="mg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546" y="4738710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1028" name="Picture 4" descr="http://ugra2015.com/wp-content/uploads/2015/02/logos_ru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t="6830" b="22480"/>
          <a:stretch>
            <a:fillRect/>
          </a:stretch>
        </p:blipFill>
        <p:spPr bwMode="auto">
          <a:xfrm>
            <a:off x="285720" y="183842"/>
            <a:ext cx="8572560" cy="6459868"/>
          </a:xfrm>
          <a:prstGeom prst="rect">
            <a:avLst/>
          </a:prstGeom>
          <a:noFill/>
        </p:spPr>
      </p:pic>
      <p:pic>
        <p:nvPicPr>
          <p:cNvPr id="4" name="Picture 8" descr="mk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142852"/>
            <a:ext cx="1905000" cy="1905000"/>
          </a:xfrm>
          <a:prstGeom prst="rect">
            <a:avLst/>
          </a:prstGeom>
          <a:noFill/>
        </p:spPr>
      </p:pic>
      <p:pic>
        <p:nvPicPr>
          <p:cNvPr id="19458" name="Picture 2" descr="02_b"/>
          <p:cNvPicPr>
            <a:picLocks noChangeAspect="1" noChangeArrowheads="1"/>
          </p:cNvPicPr>
          <p:nvPr/>
        </p:nvPicPr>
        <p:blipFill>
          <a:blip r:embed="rId6"/>
          <a:srcRect t="4167"/>
          <a:stretch>
            <a:fillRect/>
          </a:stretch>
        </p:blipFill>
        <p:spPr bwMode="auto">
          <a:xfrm>
            <a:off x="285721" y="5000636"/>
            <a:ext cx="3429023" cy="164307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214290"/>
            <a:ext cx="52864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Кёрлинг  — командная спортивная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на ледяной площадке. 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двух команд 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Поочерёдно пускают по льду 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Специальные тяжёлые 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гранитные снаряды («камни») 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сторону размеченной </a:t>
            </a: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льду мишени («дома»). 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10242" name="Picture 2" descr="02_b"/>
          <p:cNvPicPr>
            <a:picLocks noChangeAspect="1" noChangeArrowheads="1"/>
          </p:cNvPicPr>
          <p:nvPr/>
        </p:nvPicPr>
        <p:blipFill>
          <a:blip r:embed="rId3">
            <a:lum bright="60000" contrast="-73000"/>
          </a:blip>
          <a:srcRect/>
          <a:stretch>
            <a:fillRect/>
          </a:stretch>
        </p:blipFill>
        <p:spPr bwMode="auto">
          <a:xfrm>
            <a:off x="285720" y="142853"/>
            <a:ext cx="8572560" cy="6500858"/>
          </a:xfrm>
          <a:prstGeom prst="rect">
            <a:avLst/>
          </a:prstGeom>
          <a:noFill/>
        </p:spPr>
      </p:pic>
      <p:pic>
        <p:nvPicPr>
          <p:cNvPr id="15" name="Рисунок 14" descr="http://clipart-finder.com/data/png/utensile_sega_architett_01r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928670"/>
            <a:ext cx="1532859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www.powerundhandel.com/ascara/4147-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714356"/>
            <a:ext cx="1782618" cy="15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www.novomaster.ru/UserFiles/Image/img6493_15091_big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2158509" y="913269"/>
            <a:ext cx="1928827" cy="1531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prg.stihi.ru/pics/2013/09/18/3456.jpg">
            <a:hlinkClick r:id="rId6"/>
          </p:cNvPr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7686" y="642918"/>
            <a:ext cx="1785950" cy="17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umnitsa.perm.ru/show_image.php?image=1347709648.jpg">
            <a:hlinkClick r:id="rId6"/>
          </p:cNvPr>
          <p:cNvPicPr/>
          <p:nvPr/>
        </p:nvPicPr>
        <p:blipFill>
          <a:blip r:embed="rId9" cstate="print"/>
          <a:srcRect l="20294" t="4654" r="19944" b="20487"/>
          <a:stretch>
            <a:fillRect/>
          </a:stretch>
        </p:blipFill>
        <p:spPr bwMode="auto">
          <a:xfrm>
            <a:off x="571472" y="3000372"/>
            <a:ext cx="1643073" cy="166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://sovsibir.ru/up/2012/146/146-13-01.jpg">
            <a:hlinkClick r:id="rId6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71736" y="3113706"/>
            <a:ext cx="2000264" cy="145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://www.alisveriscenneti.com/image/cache/data/123organik/organik-patates-alisveriscenneti-228x228.jpg">
            <a:hlinkClick r:id="rId6"/>
          </p:cNvPr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86314" y="3000372"/>
            <a:ext cx="1500198" cy="1746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://c.st100sp.com/pictures/005715604">
            <a:hlinkClick r:id="rId6"/>
          </p:cNvPr>
          <p:cNvPicPr/>
          <p:nvPr/>
        </p:nvPicPr>
        <p:blipFill>
          <a:blip r:embed="rId12"/>
          <a:srcRect l="8767" t="5431" r="7833" b="6390"/>
          <a:stretch>
            <a:fillRect/>
          </a:stretch>
        </p:blipFill>
        <p:spPr bwMode="auto">
          <a:xfrm>
            <a:off x="6643702" y="2928934"/>
            <a:ext cx="2171278" cy="1811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mk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5720" y="4738710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10242" name="Picture 2" descr="02_b"/>
          <p:cNvPicPr>
            <a:picLocks noChangeAspect="1" noChangeArrowheads="1"/>
          </p:cNvPicPr>
          <p:nvPr/>
        </p:nvPicPr>
        <p:blipFill>
          <a:blip r:embed="rId3">
            <a:lum bright="60000" contrast="-73000"/>
          </a:blip>
          <a:srcRect/>
          <a:stretch>
            <a:fillRect/>
          </a:stretch>
        </p:blipFill>
        <p:spPr bwMode="auto">
          <a:xfrm>
            <a:off x="285720" y="142853"/>
            <a:ext cx="8572560" cy="6500858"/>
          </a:xfrm>
          <a:prstGeom prst="rect">
            <a:avLst/>
          </a:prstGeom>
          <a:noFill/>
        </p:spPr>
      </p:pic>
      <p:pic>
        <p:nvPicPr>
          <p:cNvPr id="4" name="Рисунок 3" descr="http://www.healthyhomegardening.com/images/Leslie/blue_rock_pigeon_in_kolkata.jpg">
            <a:hlinkClick r:id="rId4"/>
          </p:cNvPr>
          <p:cNvPicPr/>
          <p:nvPr/>
        </p:nvPicPr>
        <p:blipFill>
          <a:blip r:embed="rId5"/>
          <a:srcRect l="12224" t="3481" b="1898"/>
          <a:stretch>
            <a:fillRect/>
          </a:stretch>
        </p:blipFill>
        <p:spPr bwMode="auto">
          <a:xfrm>
            <a:off x="2766835" y="428604"/>
            <a:ext cx="187660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paralel1.ucoz.ru/_ph/1/2/14215661.jpg">
            <a:hlinkClick r:id="rId4"/>
          </p:cNvPr>
          <p:cNvPicPr/>
          <p:nvPr/>
        </p:nvPicPr>
        <p:blipFill>
          <a:blip r:embed="rId6"/>
          <a:srcRect l="3271" t="5907" r="4929"/>
          <a:stretch>
            <a:fillRect/>
          </a:stretch>
        </p:blipFill>
        <p:spPr bwMode="auto">
          <a:xfrm>
            <a:off x="6429388" y="500042"/>
            <a:ext cx="2366314" cy="177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nasch-mir.my1.ru/_ph/33/213365403.jpg">
            <a:hlinkClick r:id="rId4"/>
          </p:cNvPr>
          <p:cNvPicPr/>
          <p:nvPr/>
        </p:nvPicPr>
        <p:blipFill>
          <a:blip r:embed="rId7" cstate="print"/>
          <a:srcRect l="13333" t="7782" r="10946" b="6474"/>
          <a:stretch>
            <a:fillRect/>
          </a:stretch>
        </p:blipFill>
        <p:spPr bwMode="auto">
          <a:xfrm>
            <a:off x="4714876" y="714356"/>
            <a:ext cx="162761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umnitsa.perm.ru/show_image.php?image=1347105159.jpg"/>
          <p:cNvPicPr/>
          <p:nvPr/>
        </p:nvPicPr>
        <p:blipFill>
          <a:blip r:embed="rId8" cstate="print"/>
          <a:srcRect l="10143" t="17563" r="11378" b="17880"/>
          <a:stretch>
            <a:fillRect/>
          </a:stretch>
        </p:blipFill>
        <p:spPr bwMode="auto">
          <a:xfrm>
            <a:off x="357158" y="714356"/>
            <a:ext cx="2332604" cy="1622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m1-tub-ru.yandex.net/i?id=317892544-13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29124" y="3071810"/>
            <a:ext cx="2095501" cy="1571626"/>
          </a:xfrm>
          <a:prstGeom prst="rect">
            <a:avLst/>
          </a:prstGeom>
          <a:noFill/>
        </p:spPr>
      </p:pic>
      <p:pic>
        <p:nvPicPr>
          <p:cNvPr id="10" name="Picture 4" descr="http://im3-tub-ru.yandex.net/i?id=171452064-15-72&amp;n=21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8596" y="3071810"/>
            <a:ext cx="2071702" cy="1546046"/>
          </a:xfrm>
          <a:prstGeom prst="rect">
            <a:avLst/>
          </a:prstGeom>
          <a:noFill/>
        </p:spPr>
      </p:pic>
      <p:pic>
        <p:nvPicPr>
          <p:cNvPr id="11" name="Рисунок 10" descr="http://portal-preobrazenie.ru/uploader/files/525/gl___kopiya.jpg">
            <a:hlinkClick r:id="rId4"/>
          </p:cNvPr>
          <p:cNvPicPr/>
          <p:nvPr/>
        </p:nvPicPr>
        <p:blipFill>
          <a:blip r:embed="rId13"/>
          <a:srcRect r="2044" b="2847"/>
          <a:stretch>
            <a:fillRect/>
          </a:stretch>
        </p:blipFill>
        <p:spPr bwMode="auto">
          <a:xfrm>
            <a:off x="2643174" y="2928934"/>
            <a:ext cx="1650724" cy="178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roditeli-i-deti.ucoz.ru/_pu/6/25495788.jpg">
            <a:hlinkClick r:id="rId4"/>
          </p:cNvPr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43702" y="2857496"/>
            <a:ext cx="2068753" cy="19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mk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85720" y="4714884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1028" name="Picture 4" descr="http://ugra2015.com/wp-content/uploads/2015/02/logos_ru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t="6830" b="22480"/>
          <a:stretch>
            <a:fillRect/>
          </a:stretch>
        </p:blipFill>
        <p:spPr bwMode="auto">
          <a:xfrm>
            <a:off x="285720" y="142852"/>
            <a:ext cx="8572559" cy="6546508"/>
          </a:xfrm>
          <a:prstGeom prst="rect">
            <a:avLst/>
          </a:prstGeom>
          <a:noFill/>
        </p:spPr>
      </p:pic>
      <p:pic>
        <p:nvPicPr>
          <p:cNvPr id="4" name="Picture 12" descr="m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9546" y="166678"/>
            <a:ext cx="1905000" cy="1905000"/>
          </a:xfrm>
          <a:prstGeom prst="rect">
            <a:avLst/>
          </a:prstGeom>
          <a:noFill/>
        </p:spPr>
      </p:pic>
      <p:pic>
        <p:nvPicPr>
          <p:cNvPr id="18434" name="Picture 2" descr="05_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412" y="4929198"/>
            <a:ext cx="3571868" cy="17264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728" y="214290"/>
            <a:ext cx="74295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err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Сноубо́рд</a:t>
            </a:r>
            <a:r>
              <a:rPr lang="ru-RU" sz="2800" b="1" dirty="0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dirty="0" err="1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Сноубо́рдинг</a:t>
            </a:r>
            <a:r>
              <a:rPr lang="ru-RU" sz="2800" b="1" dirty="0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2800" b="1" dirty="0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спорта, заключающийся в спуске </a:t>
            </a:r>
          </a:p>
          <a:p>
            <a:pPr algn="r"/>
            <a:r>
              <a:rPr lang="ru-RU" sz="2800" b="1" dirty="0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заснеженных склонов и </a:t>
            </a:r>
          </a:p>
          <a:p>
            <a:pPr algn="r"/>
            <a:r>
              <a:rPr lang="ru-RU" sz="2800" b="1" dirty="0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гор на специальном </a:t>
            </a:r>
          </a:p>
          <a:p>
            <a:pPr algn="r"/>
            <a:r>
              <a:rPr lang="ru-RU" sz="2800" b="1" dirty="0" smtClean="0">
                <a:solidFill>
                  <a:srgbClr val="00FE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снаряде — сноуборде. </a:t>
            </a:r>
            <a:endParaRPr lang="ru-RU" sz="2800" b="1" dirty="0">
              <a:solidFill>
                <a:srgbClr val="00FE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4" name="Picture 4" descr="05_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00012"/>
            <a:ext cx="8501122" cy="64436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352658">
            <a:off x="3494609" y="1796629"/>
            <a:ext cx="2858924" cy="421873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8430"/>
              </a:avLst>
            </a:prstTxWarp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.ОЙ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.УЧ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ОСЁ.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.ОЩА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143839">
            <a:off x="5853945" y="2130161"/>
            <a:ext cx="2885287" cy="415115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32407"/>
              </a:avLst>
            </a:prstTxWarp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.УК</a:t>
            </a:r>
            <a:endParaRPr lang="ru-RU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.АК</a:t>
            </a:r>
            <a:endParaRPr lang="ru-RU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ЦИ.К</a:t>
            </a:r>
            <a:endParaRPr lang="ru-RU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Ё.КА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177992">
            <a:off x="921902" y="2566367"/>
            <a:ext cx="2808647" cy="355125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36520"/>
              </a:avLst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МА.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.ОВ</a:t>
            </a:r>
            <a:endParaRPr lang="ru-RU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.УКА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СА.О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09507">
            <a:off x="4111390" y="3034162"/>
            <a:ext cx="500066" cy="5715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6204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Л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1118829">
            <a:off x="6673435" y="5685282"/>
            <a:ext cx="642942" cy="6429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6204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Л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1025379">
            <a:off x="6456769" y="3429000"/>
            <a:ext cx="500066" cy="5715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6204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Р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198206">
            <a:off x="950271" y="3844867"/>
            <a:ext cx="714380" cy="6429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6204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Р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754032">
            <a:off x="1963961" y="3371840"/>
            <a:ext cx="500066" cy="5715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6204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Р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721205">
            <a:off x="3288441" y="5072074"/>
            <a:ext cx="571504" cy="7239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6204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Р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1132540">
            <a:off x="6392959" y="2326173"/>
            <a:ext cx="500066" cy="5715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6204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Л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2397795">
            <a:off x="1391701" y="5389814"/>
            <a:ext cx="642942" cy="78581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6204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Л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0724454">
            <a:off x="7491485" y="4357175"/>
            <a:ext cx="571504" cy="71547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6204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Р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57686" y="1928802"/>
            <a:ext cx="571504" cy="6429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6204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Р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908832">
            <a:off x="3327752" y="3160688"/>
            <a:ext cx="500066" cy="5715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6204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Л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332522">
            <a:off x="5429256" y="4143380"/>
            <a:ext cx="571504" cy="7143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Up">
              <a:avLst>
                <a:gd name="adj" fmla="val 26204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Л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21" name="Picture 12" descr="m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14290"/>
            <a:ext cx="1905000" cy="1905000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3428992" y="428604"/>
            <a:ext cx="2436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solidFill>
                    <a:schemeClr val="tx1"/>
                  </a:solidFill>
                </a:ln>
                <a:solidFill>
                  <a:schemeClr val="accent3"/>
                </a:solidFill>
                <a:effectLst/>
              </a:rPr>
              <a:t>Л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или </a:t>
            </a:r>
            <a:r>
              <a:rPr lang="ru-RU" sz="5400" b="1" cap="none" spc="0" dirty="0" smtClean="0">
                <a:ln>
                  <a:solidFill>
                    <a:schemeClr val="tx1"/>
                  </a:solidFill>
                </a:ln>
                <a:solidFill>
                  <a:schemeClr val="accent3"/>
                </a:solidFill>
                <a:effectLst/>
              </a:rPr>
              <a:t>Р</a:t>
            </a:r>
            <a:endParaRPr lang="ru-RU" sz="5400" b="1" cap="none" spc="0" dirty="0">
              <a:ln>
                <a:solidFill>
                  <a:schemeClr val="tx1"/>
                </a:solidFill>
              </a:ln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а\Desktop\логопед\Для презентации Светы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6" y="0"/>
            <a:ext cx="9137668" cy="6858000"/>
          </a:xfrm>
          <a:prstGeom prst="rect">
            <a:avLst/>
          </a:prstGeom>
          <a:noFill/>
        </p:spPr>
      </p:pic>
      <p:pic>
        <p:nvPicPr>
          <p:cNvPr id="1028" name="Picture 4" descr="http://ugra2015.com/wp-content/uploads/2015/02/logos_ru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t="6830" b="22480"/>
          <a:stretch>
            <a:fillRect/>
          </a:stretch>
        </p:blipFill>
        <p:spPr bwMode="auto">
          <a:xfrm>
            <a:off x="332343" y="142852"/>
            <a:ext cx="8525937" cy="6500857"/>
          </a:xfrm>
          <a:prstGeom prst="rect">
            <a:avLst/>
          </a:prstGeom>
          <a:noFill/>
        </p:spPr>
      </p:pic>
      <p:pic>
        <p:nvPicPr>
          <p:cNvPr id="5" name="Picture 14" descr="mh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9546" y="166677"/>
            <a:ext cx="1905000" cy="1905001"/>
          </a:xfrm>
          <a:prstGeom prst="rect">
            <a:avLst/>
          </a:prstGeom>
          <a:noFill/>
        </p:spPr>
      </p:pic>
      <p:pic>
        <p:nvPicPr>
          <p:cNvPr id="17410" name="Picture 2" descr="Hockey1"/>
          <p:cNvPicPr>
            <a:picLocks noChangeAspect="1" noChangeArrowheads="1"/>
          </p:cNvPicPr>
          <p:nvPr/>
        </p:nvPicPr>
        <p:blipFill>
          <a:blip r:embed="rId6"/>
          <a:srcRect t="8966"/>
          <a:stretch>
            <a:fillRect/>
          </a:stretch>
        </p:blipFill>
        <p:spPr bwMode="auto">
          <a:xfrm>
            <a:off x="5286380" y="5072074"/>
            <a:ext cx="3571868" cy="15716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488" y="214290"/>
            <a:ext cx="6000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Хокке́й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игра на ледовой площадке , </a:t>
            </a:r>
          </a:p>
          <a:p>
            <a:pPr algn="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которой две команды стараются поразить шайбой цель — ворота противника, используя клюшки.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265</Words>
  <Application>Microsoft Office PowerPoint</Application>
  <PresentationFormat>Экран (4:3)</PresentationFormat>
  <Paragraphs>83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Света</cp:lastModifiedBy>
  <cp:revision>74</cp:revision>
  <dcterms:created xsi:type="dcterms:W3CDTF">2015-03-24T07:38:44Z</dcterms:created>
  <dcterms:modified xsi:type="dcterms:W3CDTF">2023-05-26T09:14:53Z</dcterms:modified>
</cp:coreProperties>
</file>