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handoutMasterIdLst>
    <p:handoutMasterId r:id="rId21"/>
  </p:handoutMasterIdLst>
  <p:sldIdLst>
    <p:sldId id="282" r:id="rId2"/>
    <p:sldId id="280" r:id="rId3"/>
    <p:sldId id="281" r:id="rId4"/>
    <p:sldId id="283" r:id="rId5"/>
    <p:sldId id="278" r:id="rId6"/>
    <p:sldId id="256" r:id="rId7"/>
    <p:sldId id="269" r:id="rId8"/>
    <p:sldId id="257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79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FFFF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>
      <p:cViewPr varScale="1">
        <p:scale>
          <a:sx n="70" d="100"/>
          <a:sy n="70" d="100"/>
        </p:scale>
        <p:origin x="-128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3" d="100"/>
          <a:sy n="53" d="100"/>
        </p:scale>
        <p:origin x="-17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4997A76-349A-419B-8398-C47F402E7835}" type="datetimeFigureOut">
              <a:rPr lang="ru-RU"/>
              <a:pPr>
                <a:defRPr/>
              </a:pPr>
              <a:t>25.03.2020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AD9A2DB4-5484-4FF2-9143-A41903E845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5662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0" y="2508"/>
              <a:ext cx="2142" cy="1804"/>
            </a:xfrm>
            <a:custGeom>
              <a:avLst/>
              <a:gdLst/>
              <a:ahLst/>
              <a:cxnLst>
                <a:cxn ang="0">
                  <a:pos x="329" y="66"/>
                </a:cxn>
                <a:cxn ang="0">
                  <a:pos x="161" y="3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161" y="42"/>
                </a:cxn>
                <a:cxn ang="0">
                  <a:pos x="323" y="78"/>
                </a:cxn>
                <a:cxn ang="0">
                  <a:pos x="556" y="150"/>
                </a:cxn>
                <a:cxn ang="0">
                  <a:pos x="777" y="245"/>
                </a:cxn>
                <a:cxn ang="0">
                  <a:pos x="993" y="365"/>
                </a:cxn>
                <a:cxn ang="0">
                  <a:pos x="1196" y="503"/>
                </a:cxn>
                <a:cxn ang="0">
                  <a:pos x="1381" y="653"/>
                </a:cxn>
                <a:cxn ang="0">
                  <a:pos x="1555" y="827"/>
                </a:cxn>
                <a:cxn ang="0">
                  <a:pos x="1710" y="1019"/>
                </a:cxn>
                <a:cxn ang="0">
                  <a:pos x="1854" y="1229"/>
                </a:cxn>
                <a:cxn ang="0">
                  <a:pos x="1937" y="1366"/>
                </a:cxn>
                <a:cxn ang="0">
                  <a:pos x="2009" y="1510"/>
                </a:cxn>
                <a:cxn ang="0">
                  <a:pos x="2069" y="1654"/>
                </a:cxn>
                <a:cxn ang="0">
                  <a:pos x="2123" y="1804"/>
                </a:cxn>
                <a:cxn ang="0">
                  <a:pos x="2135" y="1804"/>
                </a:cxn>
                <a:cxn ang="0">
                  <a:pos x="2081" y="1654"/>
                </a:cxn>
                <a:cxn ang="0">
                  <a:pos x="2021" y="1510"/>
                </a:cxn>
                <a:cxn ang="0">
                  <a:pos x="1949" y="1366"/>
                </a:cxn>
                <a:cxn ang="0">
                  <a:pos x="1866" y="1223"/>
                </a:cxn>
                <a:cxn ang="0">
                  <a:pos x="1722" y="1013"/>
                </a:cxn>
                <a:cxn ang="0">
                  <a:pos x="1561" y="821"/>
                </a:cxn>
                <a:cxn ang="0">
                  <a:pos x="1387" y="647"/>
                </a:cxn>
                <a:cxn ang="0">
                  <a:pos x="1202" y="491"/>
                </a:cxn>
                <a:cxn ang="0">
                  <a:pos x="999" y="353"/>
                </a:cxn>
                <a:cxn ang="0">
                  <a:pos x="783" y="239"/>
                </a:cxn>
                <a:cxn ang="0">
                  <a:pos x="562" y="138"/>
                </a:cxn>
                <a:cxn ang="0">
                  <a:pos x="329" y="66"/>
                </a:cxn>
                <a:cxn ang="0">
                  <a:pos x="329" y="66"/>
                </a:cxn>
              </a:cxnLst>
              <a:rect l="0" t="0" r="r" b="b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58"/>
              <a:ext cx="1854" cy="1858"/>
            </a:xfrm>
            <a:custGeom>
              <a:avLst/>
              <a:gdLst/>
              <a:ahLst/>
              <a:cxnLst>
                <a:cxn ang="0">
                  <a:pos x="1854" y="1858"/>
                </a:cxn>
                <a:cxn ang="0">
                  <a:pos x="0" y="1858"/>
                </a:cxn>
                <a:cxn ang="0">
                  <a:pos x="0" y="0"/>
                </a:cxn>
                <a:cxn ang="0">
                  <a:pos x="1854" y="1858"/>
                </a:cxn>
                <a:cxn ang="0">
                  <a:pos x="1854" y="1858"/>
                </a:cxn>
              </a:cxnLst>
              <a:rect l="0" t="0" r="r" b="b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0" y="2735"/>
              <a:ext cx="1745" cy="1577"/>
            </a:xfrm>
            <a:custGeom>
              <a:avLst/>
              <a:gdLst/>
              <a:ahLst/>
              <a:cxnLst>
                <a:cxn ang="0">
                  <a:pos x="1640" y="1377"/>
                </a:cxn>
                <a:cxn ang="0">
                  <a:pos x="1692" y="1479"/>
                </a:cxn>
                <a:cxn ang="0">
                  <a:pos x="1732" y="1577"/>
                </a:cxn>
                <a:cxn ang="0">
                  <a:pos x="1745" y="1577"/>
                </a:cxn>
                <a:cxn ang="0">
                  <a:pos x="1703" y="1469"/>
                </a:cxn>
                <a:cxn ang="0">
                  <a:pos x="1649" y="1367"/>
                </a:cxn>
                <a:cxn ang="0">
                  <a:pos x="1535" y="1157"/>
                </a:cxn>
                <a:cxn ang="0">
                  <a:pos x="1395" y="951"/>
                </a:cxn>
                <a:cxn ang="0">
                  <a:pos x="1236" y="756"/>
                </a:cxn>
                <a:cxn ang="0">
                  <a:pos x="1061" y="582"/>
                </a:cxn>
                <a:cxn ang="0">
                  <a:pos x="876" y="426"/>
                </a:cxn>
                <a:cxn ang="0">
                  <a:pos x="672" y="294"/>
                </a:cxn>
                <a:cxn ang="0">
                  <a:pos x="455" y="174"/>
                </a:cxn>
                <a:cxn ang="0">
                  <a:pos x="234" y="7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22" y="89"/>
                </a:cxn>
                <a:cxn ang="0">
                  <a:pos x="446" y="185"/>
                </a:cxn>
                <a:cxn ang="0">
                  <a:pos x="662" y="305"/>
                </a:cxn>
                <a:cxn ang="0">
                  <a:pos x="866" y="437"/>
                </a:cxn>
                <a:cxn ang="0">
                  <a:pos x="1052" y="593"/>
                </a:cxn>
                <a:cxn ang="0">
                  <a:pos x="1226" y="767"/>
                </a:cxn>
                <a:cxn ang="0">
                  <a:pos x="1385" y="960"/>
                </a:cxn>
                <a:cxn ang="0">
                  <a:pos x="1526" y="1167"/>
                </a:cxn>
                <a:cxn ang="0">
                  <a:pos x="1640" y="1377"/>
                </a:cxn>
              </a:cxnLst>
              <a:rect l="0" t="0" r="r" b="b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0" y="2544"/>
              <a:ext cx="1745" cy="17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10" y="88"/>
                </a:cxn>
                <a:cxn ang="0">
                  <a:pos x="426" y="190"/>
                </a:cxn>
                <a:cxn ang="0">
                  <a:pos x="630" y="304"/>
                </a:cxn>
                <a:cxn ang="0">
                  <a:pos x="818" y="442"/>
                </a:cxn>
                <a:cxn ang="0">
                  <a:pos x="998" y="592"/>
                </a:cxn>
                <a:cxn ang="0">
                  <a:pos x="1164" y="766"/>
                </a:cxn>
                <a:cxn ang="0">
                  <a:pos x="1310" y="942"/>
                </a:cxn>
                <a:cxn ang="0">
                  <a:pos x="1454" y="1146"/>
                </a:cxn>
                <a:cxn ang="0">
                  <a:pos x="1536" y="1298"/>
                </a:cxn>
                <a:cxn ang="0">
                  <a:pos x="1614" y="1456"/>
                </a:cxn>
                <a:cxn ang="0">
                  <a:pos x="1682" y="1616"/>
                </a:cxn>
                <a:cxn ang="0">
                  <a:pos x="1733" y="1768"/>
                </a:cxn>
                <a:cxn ang="0">
                  <a:pos x="1745" y="1768"/>
                </a:cxn>
                <a:cxn ang="0">
                  <a:pos x="1691" y="1606"/>
                </a:cxn>
                <a:cxn ang="0">
                  <a:pos x="1623" y="1445"/>
                </a:cxn>
                <a:cxn ang="0">
                  <a:pos x="1547" y="1288"/>
                </a:cxn>
                <a:cxn ang="0">
                  <a:pos x="1463" y="1136"/>
                </a:cxn>
                <a:cxn ang="0">
                  <a:pos x="1320" y="932"/>
                </a:cxn>
                <a:cxn ang="0">
                  <a:pos x="1173" y="755"/>
                </a:cxn>
                <a:cxn ang="0">
                  <a:pos x="1008" y="581"/>
                </a:cxn>
                <a:cxn ang="0">
                  <a:pos x="827" y="431"/>
                </a:cxn>
                <a:cxn ang="0">
                  <a:pos x="642" y="293"/>
                </a:cxn>
                <a:cxn ang="0">
                  <a:pos x="437" y="179"/>
                </a:cxn>
                <a:cxn ang="0">
                  <a:pos x="222" y="7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Oval 7"/>
            <p:cNvSpPr>
              <a:spLocks noChangeArrowheads="1"/>
            </p:cNvSpPr>
            <p:nvPr/>
          </p:nvSpPr>
          <p:spPr bwMode="ltGray"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Oval 8"/>
            <p:cNvSpPr>
              <a:spLocks noChangeArrowheads="1"/>
            </p:cNvSpPr>
            <p:nvPr/>
          </p:nvSpPr>
          <p:spPr bwMode="ltGray"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Oval 9"/>
            <p:cNvSpPr>
              <a:spLocks noChangeArrowheads="1"/>
            </p:cNvSpPr>
            <p:nvPr/>
          </p:nvSpPr>
          <p:spPr bwMode="ltGray"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130" name="Rectangle 10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73250"/>
            <a:ext cx="7772400" cy="155575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131" name="Rectangle 1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53FA79-FE97-4F93-B40E-86821DCAA1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9246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E07FBC-43CF-45F6-B1BE-464F399867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6015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6353E1-A1DB-4B5B-BFFA-234837970C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24063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98987-FDD1-46B2-A02F-5E79B722CE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759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933557-01A3-41AA-A317-FF14244D68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41423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8DCFB9-1502-4EEB-B1E6-D2991E66FE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93756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3BE9B1-ED57-4263-9CB1-7C1C41C8A1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31294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E3CA33-794E-45F2-A18A-320E5182C3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6023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11F483-5B9E-46DC-BE69-1C4FB19496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8432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E0E9BE-DE30-40A4-BE04-E59FDBBB9D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41160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02AF2-9859-4FF5-BB39-28AE147234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3145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44E496-CC5A-489A-BAE1-90E86AF1B9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92967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4099" name="Freeform 3"/>
            <p:cNvSpPr>
              <a:spLocks/>
            </p:cNvSpPr>
            <p:nvPr/>
          </p:nvSpPr>
          <p:spPr bwMode="ltGray">
            <a:xfrm>
              <a:off x="0" y="2508"/>
              <a:ext cx="2142" cy="1804"/>
            </a:xfrm>
            <a:custGeom>
              <a:avLst/>
              <a:gdLst/>
              <a:ahLst/>
              <a:cxnLst>
                <a:cxn ang="0">
                  <a:pos x="329" y="66"/>
                </a:cxn>
                <a:cxn ang="0">
                  <a:pos x="161" y="3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161" y="42"/>
                </a:cxn>
                <a:cxn ang="0">
                  <a:pos x="323" y="78"/>
                </a:cxn>
                <a:cxn ang="0">
                  <a:pos x="556" y="150"/>
                </a:cxn>
                <a:cxn ang="0">
                  <a:pos x="777" y="245"/>
                </a:cxn>
                <a:cxn ang="0">
                  <a:pos x="993" y="365"/>
                </a:cxn>
                <a:cxn ang="0">
                  <a:pos x="1196" y="503"/>
                </a:cxn>
                <a:cxn ang="0">
                  <a:pos x="1381" y="653"/>
                </a:cxn>
                <a:cxn ang="0">
                  <a:pos x="1555" y="827"/>
                </a:cxn>
                <a:cxn ang="0">
                  <a:pos x="1710" y="1019"/>
                </a:cxn>
                <a:cxn ang="0">
                  <a:pos x="1854" y="1229"/>
                </a:cxn>
                <a:cxn ang="0">
                  <a:pos x="1937" y="1366"/>
                </a:cxn>
                <a:cxn ang="0">
                  <a:pos x="2009" y="1510"/>
                </a:cxn>
                <a:cxn ang="0">
                  <a:pos x="2069" y="1654"/>
                </a:cxn>
                <a:cxn ang="0">
                  <a:pos x="2123" y="1804"/>
                </a:cxn>
                <a:cxn ang="0">
                  <a:pos x="2135" y="1804"/>
                </a:cxn>
                <a:cxn ang="0">
                  <a:pos x="2081" y="1654"/>
                </a:cxn>
                <a:cxn ang="0">
                  <a:pos x="2021" y="1510"/>
                </a:cxn>
                <a:cxn ang="0">
                  <a:pos x="1949" y="1366"/>
                </a:cxn>
                <a:cxn ang="0">
                  <a:pos x="1866" y="1223"/>
                </a:cxn>
                <a:cxn ang="0">
                  <a:pos x="1722" y="1013"/>
                </a:cxn>
                <a:cxn ang="0">
                  <a:pos x="1561" y="821"/>
                </a:cxn>
                <a:cxn ang="0">
                  <a:pos x="1387" y="647"/>
                </a:cxn>
                <a:cxn ang="0">
                  <a:pos x="1202" y="491"/>
                </a:cxn>
                <a:cxn ang="0">
                  <a:pos x="999" y="353"/>
                </a:cxn>
                <a:cxn ang="0">
                  <a:pos x="783" y="239"/>
                </a:cxn>
                <a:cxn ang="0">
                  <a:pos x="562" y="138"/>
                </a:cxn>
                <a:cxn ang="0">
                  <a:pos x="329" y="66"/>
                </a:cxn>
                <a:cxn ang="0">
                  <a:pos x="329" y="66"/>
                </a:cxn>
              </a:cxnLst>
              <a:rect l="0" t="0" r="r" b="b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00" name="Freeform 4"/>
            <p:cNvSpPr>
              <a:spLocks/>
            </p:cNvSpPr>
            <p:nvPr/>
          </p:nvSpPr>
          <p:spPr bwMode="hidden">
            <a:xfrm>
              <a:off x="0" y="2458"/>
              <a:ext cx="1854" cy="1858"/>
            </a:xfrm>
            <a:custGeom>
              <a:avLst/>
              <a:gdLst/>
              <a:ahLst/>
              <a:cxnLst>
                <a:cxn ang="0">
                  <a:pos x="1854" y="1858"/>
                </a:cxn>
                <a:cxn ang="0">
                  <a:pos x="0" y="1858"/>
                </a:cxn>
                <a:cxn ang="0">
                  <a:pos x="0" y="0"/>
                </a:cxn>
                <a:cxn ang="0">
                  <a:pos x="1854" y="1858"/>
                </a:cxn>
                <a:cxn ang="0">
                  <a:pos x="1854" y="1858"/>
                </a:cxn>
              </a:cxnLst>
              <a:rect l="0" t="0" r="r" b="b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01" name="Freeform 5"/>
            <p:cNvSpPr>
              <a:spLocks/>
            </p:cNvSpPr>
            <p:nvPr/>
          </p:nvSpPr>
          <p:spPr bwMode="ltGray">
            <a:xfrm>
              <a:off x="0" y="2735"/>
              <a:ext cx="1745" cy="1577"/>
            </a:xfrm>
            <a:custGeom>
              <a:avLst/>
              <a:gdLst/>
              <a:ahLst/>
              <a:cxnLst>
                <a:cxn ang="0">
                  <a:pos x="1640" y="1377"/>
                </a:cxn>
                <a:cxn ang="0">
                  <a:pos x="1692" y="1479"/>
                </a:cxn>
                <a:cxn ang="0">
                  <a:pos x="1732" y="1577"/>
                </a:cxn>
                <a:cxn ang="0">
                  <a:pos x="1745" y="1577"/>
                </a:cxn>
                <a:cxn ang="0">
                  <a:pos x="1703" y="1469"/>
                </a:cxn>
                <a:cxn ang="0">
                  <a:pos x="1649" y="1367"/>
                </a:cxn>
                <a:cxn ang="0">
                  <a:pos x="1535" y="1157"/>
                </a:cxn>
                <a:cxn ang="0">
                  <a:pos x="1395" y="951"/>
                </a:cxn>
                <a:cxn ang="0">
                  <a:pos x="1236" y="756"/>
                </a:cxn>
                <a:cxn ang="0">
                  <a:pos x="1061" y="582"/>
                </a:cxn>
                <a:cxn ang="0">
                  <a:pos x="876" y="426"/>
                </a:cxn>
                <a:cxn ang="0">
                  <a:pos x="672" y="294"/>
                </a:cxn>
                <a:cxn ang="0">
                  <a:pos x="455" y="174"/>
                </a:cxn>
                <a:cxn ang="0">
                  <a:pos x="234" y="7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22" y="89"/>
                </a:cxn>
                <a:cxn ang="0">
                  <a:pos x="446" y="185"/>
                </a:cxn>
                <a:cxn ang="0">
                  <a:pos x="662" y="305"/>
                </a:cxn>
                <a:cxn ang="0">
                  <a:pos x="866" y="437"/>
                </a:cxn>
                <a:cxn ang="0">
                  <a:pos x="1052" y="593"/>
                </a:cxn>
                <a:cxn ang="0">
                  <a:pos x="1226" y="767"/>
                </a:cxn>
                <a:cxn ang="0">
                  <a:pos x="1385" y="960"/>
                </a:cxn>
                <a:cxn ang="0">
                  <a:pos x="1526" y="1167"/>
                </a:cxn>
                <a:cxn ang="0">
                  <a:pos x="1640" y="1377"/>
                </a:cxn>
              </a:cxnLst>
              <a:rect l="0" t="0" r="r" b="b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02" name="Freeform 6"/>
            <p:cNvSpPr>
              <a:spLocks/>
            </p:cNvSpPr>
            <p:nvPr/>
          </p:nvSpPr>
          <p:spPr bwMode="ltGray">
            <a:xfrm>
              <a:off x="0" y="2544"/>
              <a:ext cx="1745" cy="17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10" y="88"/>
                </a:cxn>
                <a:cxn ang="0">
                  <a:pos x="426" y="190"/>
                </a:cxn>
                <a:cxn ang="0">
                  <a:pos x="630" y="304"/>
                </a:cxn>
                <a:cxn ang="0">
                  <a:pos x="818" y="442"/>
                </a:cxn>
                <a:cxn ang="0">
                  <a:pos x="998" y="592"/>
                </a:cxn>
                <a:cxn ang="0">
                  <a:pos x="1164" y="766"/>
                </a:cxn>
                <a:cxn ang="0">
                  <a:pos x="1310" y="942"/>
                </a:cxn>
                <a:cxn ang="0">
                  <a:pos x="1454" y="1146"/>
                </a:cxn>
                <a:cxn ang="0">
                  <a:pos x="1536" y="1298"/>
                </a:cxn>
                <a:cxn ang="0">
                  <a:pos x="1614" y="1456"/>
                </a:cxn>
                <a:cxn ang="0">
                  <a:pos x="1682" y="1616"/>
                </a:cxn>
                <a:cxn ang="0">
                  <a:pos x="1733" y="1768"/>
                </a:cxn>
                <a:cxn ang="0">
                  <a:pos x="1745" y="1768"/>
                </a:cxn>
                <a:cxn ang="0">
                  <a:pos x="1691" y="1606"/>
                </a:cxn>
                <a:cxn ang="0">
                  <a:pos x="1623" y="1445"/>
                </a:cxn>
                <a:cxn ang="0">
                  <a:pos x="1547" y="1288"/>
                </a:cxn>
                <a:cxn ang="0">
                  <a:pos x="1463" y="1136"/>
                </a:cxn>
                <a:cxn ang="0">
                  <a:pos x="1320" y="932"/>
                </a:cxn>
                <a:cxn ang="0">
                  <a:pos x="1173" y="755"/>
                </a:cxn>
                <a:cxn ang="0">
                  <a:pos x="1008" y="581"/>
                </a:cxn>
                <a:cxn ang="0">
                  <a:pos x="827" y="431"/>
                </a:cxn>
                <a:cxn ang="0">
                  <a:pos x="642" y="293"/>
                </a:cxn>
                <a:cxn ang="0">
                  <a:pos x="437" y="179"/>
                </a:cxn>
                <a:cxn ang="0">
                  <a:pos x="222" y="7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6" name="Oval 7"/>
            <p:cNvSpPr>
              <a:spLocks noChangeArrowheads="1"/>
            </p:cNvSpPr>
            <p:nvPr/>
          </p:nvSpPr>
          <p:spPr bwMode="ltGray"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7" name="Oval 8"/>
            <p:cNvSpPr>
              <a:spLocks noChangeArrowheads="1"/>
            </p:cNvSpPr>
            <p:nvPr/>
          </p:nvSpPr>
          <p:spPr bwMode="ltGray"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8" name="Oval 9"/>
            <p:cNvSpPr>
              <a:spLocks noChangeArrowheads="1"/>
            </p:cNvSpPr>
            <p:nvPr/>
          </p:nvSpPr>
          <p:spPr bwMode="ltGray"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106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107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08" name="Rectangle 1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10199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09" name="Rectangle 1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10199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10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10199"/>
                  </a:outerShdw>
                </a:effectLst>
              </a:defRPr>
            </a:lvl1pPr>
          </a:lstStyle>
          <a:p>
            <a:pPr>
              <a:defRPr/>
            </a:pPr>
            <a:fld id="{0D08A530-5C22-44D0-93B3-61116CBF46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91" r:id="rId1"/>
    <p:sldLayoutId id="2147483880" r:id="rId2"/>
    <p:sldLayoutId id="2147483881" r:id="rId3"/>
    <p:sldLayoutId id="2147483882" r:id="rId4"/>
    <p:sldLayoutId id="2147483883" r:id="rId5"/>
    <p:sldLayoutId id="2147483884" r:id="rId6"/>
    <p:sldLayoutId id="2147483885" r:id="rId7"/>
    <p:sldLayoutId id="2147483886" r:id="rId8"/>
    <p:sldLayoutId id="2147483887" r:id="rId9"/>
    <p:sldLayoutId id="2147483888" r:id="rId10"/>
    <p:sldLayoutId id="2147483889" r:id="rId11"/>
    <p:sldLayoutId id="2147483890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slide" Target="slide6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slide" Target="slide6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slide" Target="slide6.xml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slide" Target="slide6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slide" Target="slide6.xml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slide" Target="slide6.xml"/><Relationship Id="rId4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slide" Target="slide6.xml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7.xml"/><Relationship Id="rId7" Type="http://schemas.openxmlformats.org/officeDocument/2006/relationships/slide" Target="slide6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audio" Target="../media/audio1.wav"/><Relationship Id="rId9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slide" Target="slide6.xml"/><Relationship Id="rId4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23.jpeg"/><Relationship Id="rId5" Type="http://schemas.openxmlformats.org/officeDocument/2006/relationships/image" Target="../media/image6.gif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6.gif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slide" Target="slide8.xml"/><Relationship Id="rId12" Type="http://schemas.openxmlformats.org/officeDocument/2006/relationships/slide" Target="slide12.xml"/><Relationship Id="rId17" Type="http://schemas.openxmlformats.org/officeDocument/2006/relationships/slide" Target="slide18.xml"/><Relationship Id="rId2" Type="http://schemas.openxmlformats.org/officeDocument/2006/relationships/audio" Target="../media/media2.wav"/><Relationship Id="rId16" Type="http://schemas.openxmlformats.org/officeDocument/2006/relationships/slide" Target="slide17.xml"/><Relationship Id="rId1" Type="http://schemas.microsoft.com/office/2007/relationships/media" Target="../media/media2.wav"/><Relationship Id="rId6" Type="http://schemas.openxmlformats.org/officeDocument/2006/relationships/slide" Target="slide7.xml"/><Relationship Id="rId11" Type="http://schemas.openxmlformats.org/officeDocument/2006/relationships/slide" Target="slide11.xml"/><Relationship Id="rId5" Type="http://schemas.openxmlformats.org/officeDocument/2006/relationships/image" Target="../media/image9.png"/><Relationship Id="rId15" Type="http://schemas.openxmlformats.org/officeDocument/2006/relationships/slide" Target="slide16.xml"/><Relationship Id="rId10" Type="http://schemas.openxmlformats.org/officeDocument/2006/relationships/slide" Target="slide10.xml"/><Relationship Id="rId19" Type="http://schemas.openxmlformats.org/officeDocument/2006/relationships/image" Target="../media/image10.png"/><Relationship Id="rId4" Type="http://schemas.openxmlformats.org/officeDocument/2006/relationships/image" Target="../media/image8.png"/><Relationship Id="rId9" Type="http://schemas.openxmlformats.org/officeDocument/2006/relationships/slide" Target="slide13.xml"/><Relationship Id="rId14" Type="http://schemas.openxmlformats.org/officeDocument/2006/relationships/slide" Target="slide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slide" Target="slide6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jpeg"/><Relationship Id="rId5" Type="http://schemas.openxmlformats.org/officeDocument/2006/relationships/slide" Target="slide6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slide" Target="slide6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836712"/>
            <a:ext cx="7920881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dirty="0" smtClean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ИНТЕРАКТИВНАЯ  ИГРА  </a:t>
            </a:r>
          </a:p>
          <a:p>
            <a:pPr algn="ctr">
              <a:lnSpc>
                <a:spcPct val="150000"/>
              </a:lnSpc>
            </a:pPr>
            <a:r>
              <a:rPr lang="ru-RU" sz="2800" b="1" dirty="0" smtClean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ПО ПРАВИЛАМ  ДОРОЖНОГО  ДВИЖЕНИЯ </a:t>
            </a:r>
          </a:p>
          <a:p>
            <a:pPr algn="ctr">
              <a:lnSpc>
                <a:spcPct val="150000"/>
              </a:lnSpc>
            </a:pPr>
            <a:r>
              <a:rPr lang="ru-RU" sz="4400" b="1" dirty="0" smtClean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ЧТО?  ГДЕ?  КОГДА?</a:t>
            </a:r>
          </a:p>
          <a:p>
            <a:pPr algn="ctr">
              <a:lnSpc>
                <a:spcPct val="150000"/>
              </a:lnSpc>
            </a:pPr>
            <a:endParaRPr lang="ru-RU" sz="4400" b="1" dirty="0" smtClean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  <a:p>
            <a:pPr algn="r"/>
            <a:r>
              <a:rPr lang="ru-RU" sz="2400" dirty="0" smtClean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Автор: учитель русского языка </a:t>
            </a:r>
          </a:p>
          <a:p>
            <a:pPr algn="r"/>
            <a:r>
              <a:rPr lang="ru-RU" sz="2400" dirty="0" smtClean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и литературы А. В. </a:t>
            </a:r>
            <a:r>
              <a:rPr lang="ru-RU" sz="2400" dirty="0" err="1" smtClean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Деваева</a:t>
            </a:r>
            <a:r>
              <a:rPr lang="ru-RU" sz="2400" dirty="0" smtClean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.</a:t>
            </a:r>
          </a:p>
          <a:p>
            <a:pPr algn="r"/>
            <a:endParaRPr lang="ru-RU" sz="2400" dirty="0" smtClean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  <a:p>
            <a:pPr algn="r"/>
            <a:r>
              <a:rPr lang="ru-RU" sz="2400" dirty="0" smtClean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КГБОУ «</a:t>
            </a:r>
            <a:r>
              <a:rPr lang="ru-RU" sz="2400" dirty="0" err="1" smtClean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Бийская</a:t>
            </a:r>
            <a:r>
              <a:rPr lang="ru-RU" sz="2400" dirty="0" smtClean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 общеобразовательная </a:t>
            </a:r>
          </a:p>
          <a:p>
            <a:pPr algn="r"/>
            <a:r>
              <a:rPr lang="ru-RU" sz="2400" dirty="0" smtClean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школа-интернат № 2»</a:t>
            </a:r>
          </a:p>
          <a:p>
            <a:endParaRPr lang="ru-RU" dirty="0"/>
          </a:p>
        </p:txBody>
      </p:sp>
      <p:pic>
        <p:nvPicPr>
          <p:cNvPr id="3" name="Рисунок 2" descr="https://avatars.mds.yandex.net/get-zen_doc/241223/pub_5d86532d6d29c100addda5fa_5d86688697b5d400af3ad1fe/scale_120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284984"/>
            <a:ext cx="2699792" cy="25982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66283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57263" y="277813"/>
            <a:ext cx="8186737" cy="579437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solidFill>
                  <a:srgbClr val="FFFF00"/>
                </a:solidFill>
              </a:rPr>
              <a:t>Вопрос 4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395536" y="1000125"/>
            <a:ext cx="6336703" cy="2356867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ru-RU" sz="2800" b="1" dirty="0" smtClean="0"/>
              <a:t>  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7172325" y="1600200"/>
            <a:ext cx="1971675" cy="4530725"/>
          </a:xfrm>
        </p:spPr>
        <p:txBody>
          <a:bodyPr/>
          <a:lstStyle/>
          <a:p>
            <a:pPr>
              <a:defRPr/>
            </a:pPr>
            <a:endParaRPr lang="ru-RU" sz="2800" dirty="0" smtClean="0"/>
          </a:p>
          <a:p>
            <a:pPr>
              <a:buFont typeface="Wingdings" pitchFamily="2" charset="2"/>
              <a:buNone/>
              <a:defRPr/>
            </a:pPr>
            <a:r>
              <a:rPr lang="ru-RU" sz="2800" dirty="0" smtClean="0"/>
              <a:t>             </a:t>
            </a:r>
            <a:endParaRPr lang="ru-RU" sz="2800" dirty="0"/>
          </a:p>
        </p:txBody>
      </p:sp>
      <p:grpSp>
        <p:nvGrpSpPr>
          <p:cNvPr id="5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0"/>
            <a:chOff x="1338" y="2160"/>
            <a:chExt cx="125" cy="578"/>
          </a:xfrm>
        </p:grpSpPr>
        <p:sp>
          <p:nvSpPr>
            <p:cNvPr id="8212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8213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8214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8215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8216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8217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8218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8219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8220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8221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8222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8223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8224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8225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8226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8227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8228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8229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8230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8231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8232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</p:grpSp>
      <p:grpSp>
        <p:nvGrpSpPr>
          <p:cNvPr id="8198" name="Group 127"/>
          <p:cNvGrpSpPr>
            <a:grpSpLocks/>
          </p:cNvGrpSpPr>
          <p:nvPr/>
        </p:nvGrpSpPr>
        <p:grpSpPr bwMode="auto">
          <a:xfrm>
            <a:off x="6948488" y="3429000"/>
            <a:ext cx="1727200" cy="2393950"/>
            <a:chOff x="1020" y="1480"/>
            <a:chExt cx="1270" cy="1734"/>
          </a:xfrm>
        </p:grpSpPr>
        <p:grpSp>
          <p:nvGrpSpPr>
            <p:cNvPr id="8205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8210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8211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 dirty="0"/>
              </a:p>
            </p:txBody>
          </p:sp>
        </p:grpSp>
        <p:sp>
          <p:nvSpPr>
            <p:cNvPr id="8206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8207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8208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8209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/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3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3" cstate="email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88" y="5086350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3" cstate="email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8201" name="AutoShape 41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021388"/>
            <a:ext cx="755650" cy="836612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4135" name="AutoShape 39"/>
          <p:cNvSpPr>
            <a:spLocks noChangeArrowheads="1"/>
          </p:cNvSpPr>
          <p:nvPr/>
        </p:nvSpPr>
        <p:spPr bwMode="auto">
          <a:xfrm>
            <a:off x="6786563" y="1773238"/>
            <a:ext cx="2106612" cy="935037"/>
          </a:xfrm>
          <a:prstGeom prst="ribbon">
            <a:avLst>
              <a:gd name="adj1" fmla="val 12500"/>
              <a:gd name="adj2" fmla="val 50000"/>
            </a:avLst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>
                <a:solidFill>
                  <a:srgbClr val="FF3300"/>
                </a:solidFill>
              </a:rPr>
              <a:t>ОТВЕТ</a:t>
            </a:r>
          </a:p>
        </p:txBody>
      </p:sp>
      <p:sp>
        <p:nvSpPr>
          <p:cNvPr id="4136" name="AutoShape 40"/>
          <p:cNvSpPr>
            <a:spLocks noChangeArrowheads="1"/>
          </p:cNvSpPr>
          <p:nvPr/>
        </p:nvSpPr>
        <p:spPr bwMode="auto">
          <a:xfrm>
            <a:off x="1088454" y="6018019"/>
            <a:ext cx="4464496" cy="697495"/>
          </a:xfrm>
          <a:prstGeom prst="wedgeRectCallout">
            <a:avLst>
              <a:gd name="adj1" fmla="val -42091"/>
              <a:gd name="adj2" fmla="val 83735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3600" b="1" dirty="0">
                <a:solidFill>
                  <a:srgbClr val="FF0000"/>
                </a:solidFill>
              </a:rPr>
              <a:t>С</a:t>
            </a:r>
            <a:r>
              <a:rPr lang="ru-RU" sz="3600" b="1" dirty="0" smtClean="0">
                <a:solidFill>
                  <a:srgbClr val="FF0000"/>
                </a:solidFill>
              </a:rPr>
              <a:t> 12 лет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1212" y="1196752"/>
            <a:ext cx="59589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Arial" panose="020B0604020202020204" pitchFamily="34" charset="0"/>
                <a:ea typeface="Calibri" panose="020F0502020204030204" pitchFamily="34" charset="0"/>
              </a:rPr>
              <a:t>С какого возраста можно ехать </a:t>
            </a:r>
            <a:r>
              <a:rPr lang="ru-RU" sz="3200" b="1" dirty="0">
                <a:latin typeface="Arial" panose="020B0604020202020204" pitchFamily="34" charset="0"/>
                <a:ea typeface="Calibri" panose="020F0502020204030204" pitchFamily="34" charset="0"/>
              </a:rPr>
              <a:t>на переднем сиденье автомобиля? </a:t>
            </a:r>
            <a:endParaRPr lang="ru-RU" sz="3200" b="1" dirty="0"/>
          </a:p>
        </p:txBody>
      </p:sp>
      <p:pic>
        <p:nvPicPr>
          <p:cNvPr id="42" name="Рисунок 41" descr="Управление авто без прав: соблюдение правил дорожного движения, ответственность за их невыполнение, советы и комментарии юристов - Советы автомобилисту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41"/>
          <a:stretch/>
        </p:blipFill>
        <p:spPr bwMode="auto">
          <a:xfrm>
            <a:off x="1224117" y="3032803"/>
            <a:ext cx="4193169" cy="266927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35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413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57263" y="277813"/>
            <a:ext cx="8186737" cy="579437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solidFill>
                  <a:srgbClr val="FFFF00"/>
                </a:solidFill>
              </a:rPr>
              <a:t>Вопрос 5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745519" y="1291413"/>
            <a:ext cx="5574357" cy="1561524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ru-RU" b="1" dirty="0" smtClean="0">
                <a:effectLst/>
              </a:rPr>
              <a:t>Место, где встречаются дороги?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7172325" y="1600200"/>
            <a:ext cx="1971675" cy="4530725"/>
          </a:xfrm>
        </p:spPr>
        <p:txBody>
          <a:bodyPr/>
          <a:lstStyle/>
          <a:p>
            <a:pPr>
              <a:defRPr/>
            </a:pPr>
            <a:endParaRPr lang="ru-RU" sz="2800" dirty="0" smtClean="0"/>
          </a:p>
          <a:p>
            <a:pPr>
              <a:buFont typeface="Wingdings" pitchFamily="2" charset="2"/>
              <a:buNone/>
              <a:defRPr/>
            </a:pPr>
            <a:r>
              <a:rPr lang="ru-RU" sz="2800" dirty="0" smtClean="0"/>
              <a:t>             </a:t>
            </a:r>
            <a:endParaRPr lang="ru-RU" sz="2800" dirty="0"/>
          </a:p>
        </p:txBody>
      </p:sp>
      <p:grpSp>
        <p:nvGrpSpPr>
          <p:cNvPr id="5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0"/>
            <a:chOff x="1338" y="2160"/>
            <a:chExt cx="125" cy="578"/>
          </a:xfrm>
        </p:grpSpPr>
        <p:sp>
          <p:nvSpPr>
            <p:cNvPr id="9236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9237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9238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9239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9240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9241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9242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9243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9244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9245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9246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9247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9248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9249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9250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9251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9252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9253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9254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9255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9256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</p:grpSp>
      <p:grpSp>
        <p:nvGrpSpPr>
          <p:cNvPr id="9222" name="Group 127"/>
          <p:cNvGrpSpPr>
            <a:grpSpLocks/>
          </p:cNvGrpSpPr>
          <p:nvPr/>
        </p:nvGrpSpPr>
        <p:grpSpPr bwMode="auto">
          <a:xfrm>
            <a:off x="6948488" y="3429000"/>
            <a:ext cx="1727200" cy="2393950"/>
            <a:chOff x="1020" y="1480"/>
            <a:chExt cx="1270" cy="1734"/>
          </a:xfrm>
        </p:grpSpPr>
        <p:grpSp>
          <p:nvGrpSpPr>
            <p:cNvPr id="9229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9234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9235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 dirty="0"/>
              </a:p>
            </p:txBody>
          </p:sp>
        </p:grpSp>
        <p:sp>
          <p:nvSpPr>
            <p:cNvPr id="9230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9231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9232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9233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/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3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3" cstate="email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88" y="5086350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3" cstate="email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9225" name="AutoShape 41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021388"/>
            <a:ext cx="755650" cy="836612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4135" name="AutoShape 39"/>
          <p:cNvSpPr>
            <a:spLocks noChangeArrowheads="1"/>
          </p:cNvSpPr>
          <p:nvPr/>
        </p:nvSpPr>
        <p:spPr bwMode="auto">
          <a:xfrm>
            <a:off x="6722269" y="1790690"/>
            <a:ext cx="2106612" cy="935037"/>
          </a:xfrm>
          <a:prstGeom prst="ribbon">
            <a:avLst>
              <a:gd name="adj1" fmla="val 12500"/>
              <a:gd name="adj2" fmla="val 50000"/>
            </a:avLst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>
                <a:solidFill>
                  <a:srgbClr val="FF3300"/>
                </a:solidFill>
              </a:rPr>
              <a:t>ОТВЕТ</a:t>
            </a:r>
          </a:p>
        </p:txBody>
      </p:sp>
      <p:sp>
        <p:nvSpPr>
          <p:cNvPr id="4136" name="AutoShape 40"/>
          <p:cNvSpPr>
            <a:spLocks noChangeArrowheads="1"/>
          </p:cNvSpPr>
          <p:nvPr/>
        </p:nvSpPr>
        <p:spPr bwMode="auto">
          <a:xfrm>
            <a:off x="1619671" y="5949280"/>
            <a:ext cx="4104457" cy="576064"/>
          </a:xfrm>
          <a:prstGeom prst="wedgeRectCallout">
            <a:avLst>
              <a:gd name="adj1" fmla="val -43745"/>
              <a:gd name="adj2" fmla="val 7831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Перекрёсток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8485" y="2878271"/>
            <a:ext cx="4078287" cy="2444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600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35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413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57263" y="277813"/>
            <a:ext cx="8186737" cy="579437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solidFill>
                  <a:srgbClr val="FFFF00"/>
                </a:solidFill>
              </a:rPr>
              <a:t>Вопрос 6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251519" y="1268761"/>
            <a:ext cx="6379841" cy="1368151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ru-RU" b="1" dirty="0" smtClean="0">
                <a:effectLst/>
              </a:rPr>
              <a:t>Орудие инспектора ГИБДД?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7172325" y="1600200"/>
            <a:ext cx="1971675" cy="4530725"/>
          </a:xfrm>
        </p:spPr>
        <p:txBody>
          <a:bodyPr/>
          <a:lstStyle/>
          <a:p>
            <a:pPr>
              <a:defRPr/>
            </a:pPr>
            <a:endParaRPr lang="ru-RU" sz="2800" dirty="0" smtClean="0"/>
          </a:p>
          <a:p>
            <a:pPr>
              <a:buFont typeface="Wingdings" pitchFamily="2" charset="2"/>
              <a:buNone/>
              <a:defRPr/>
            </a:pPr>
            <a:r>
              <a:rPr lang="ru-RU" sz="2800" dirty="0" smtClean="0"/>
              <a:t>             </a:t>
            </a:r>
            <a:endParaRPr lang="ru-RU" sz="2800" dirty="0"/>
          </a:p>
        </p:txBody>
      </p:sp>
      <p:grpSp>
        <p:nvGrpSpPr>
          <p:cNvPr id="5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0"/>
            <a:chOff x="1338" y="2160"/>
            <a:chExt cx="125" cy="578"/>
          </a:xfrm>
        </p:grpSpPr>
        <p:sp>
          <p:nvSpPr>
            <p:cNvPr id="10260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0261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0262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0263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0264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0265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0266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0267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0268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0269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0270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0271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0272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0273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0274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0275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0276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0277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0278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0279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0280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</p:grpSp>
      <p:grpSp>
        <p:nvGrpSpPr>
          <p:cNvPr id="10246" name="Group 127"/>
          <p:cNvGrpSpPr>
            <a:grpSpLocks/>
          </p:cNvGrpSpPr>
          <p:nvPr/>
        </p:nvGrpSpPr>
        <p:grpSpPr bwMode="auto">
          <a:xfrm>
            <a:off x="6948488" y="3429000"/>
            <a:ext cx="1727200" cy="2393950"/>
            <a:chOff x="1020" y="1480"/>
            <a:chExt cx="1270" cy="1734"/>
          </a:xfrm>
        </p:grpSpPr>
        <p:grpSp>
          <p:nvGrpSpPr>
            <p:cNvPr id="10253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10258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0259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 dirty="0"/>
              </a:p>
            </p:txBody>
          </p:sp>
        </p:grpSp>
        <p:sp>
          <p:nvSpPr>
            <p:cNvPr id="10254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0255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0256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257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/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3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3" cstate="email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88" y="5086350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3" cstate="email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10249" name="AutoShape 41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021388"/>
            <a:ext cx="755650" cy="836612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4135" name="AutoShape 39"/>
          <p:cNvSpPr>
            <a:spLocks noChangeArrowheads="1"/>
          </p:cNvSpPr>
          <p:nvPr/>
        </p:nvSpPr>
        <p:spPr bwMode="auto">
          <a:xfrm>
            <a:off x="6786563" y="1773238"/>
            <a:ext cx="2106612" cy="935037"/>
          </a:xfrm>
          <a:prstGeom prst="ribbon">
            <a:avLst>
              <a:gd name="adj1" fmla="val 12500"/>
              <a:gd name="adj2" fmla="val 50000"/>
            </a:avLst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>
                <a:solidFill>
                  <a:srgbClr val="FF3300"/>
                </a:solidFill>
              </a:rPr>
              <a:t>ОТВЕТ</a:t>
            </a:r>
          </a:p>
        </p:txBody>
      </p:sp>
      <p:sp>
        <p:nvSpPr>
          <p:cNvPr id="4136" name="AutoShape 40"/>
          <p:cNvSpPr>
            <a:spLocks noChangeArrowheads="1"/>
          </p:cNvSpPr>
          <p:nvPr/>
        </p:nvSpPr>
        <p:spPr bwMode="auto">
          <a:xfrm>
            <a:off x="967413" y="5822950"/>
            <a:ext cx="4976925" cy="710892"/>
          </a:xfrm>
          <a:prstGeom prst="wedgeRectCallout">
            <a:avLst>
              <a:gd name="adj1" fmla="val -43745"/>
              <a:gd name="adj2" fmla="val 94083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Жезл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42" name="Рисунок 41" descr="https://regnum.ru/uploads/pictures/news/2018/07/25/regnum_picture_1532505844364265_normal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16832"/>
            <a:ext cx="6120680" cy="3773581"/>
          </a:xfrm>
          <a:prstGeom prst="rect">
            <a:avLst/>
          </a:prstGeom>
          <a:noFill/>
          <a:ln>
            <a:noFill/>
          </a:ln>
        </p:spPr>
      </p:pic>
      <p:pic>
        <p:nvPicPr>
          <p:cNvPr id="43" name="Рисунок 42" descr="http://ikar-spb.com/catalog_images/offers/df_446_1.jpe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45" y="2618038"/>
            <a:ext cx="3096260" cy="25901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7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4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35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413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57263" y="277813"/>
            <a:ext cx="8186737" cy="579437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solidFill>
                  <a:srgbClr val="FFFF00"/>
                </a:solidFill>
              </a:rPr>
              <a:t>Вопрос 7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611560" y="1268760"/>
            <a:ext cx="5976664" cy="1728192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ru-RU" b="1" dirty="0">
                <a:effectLst/>
              </a:rPr>
              <a:t>По тротуару человек ведет </a:t>
            </a:r>
            <a:r>
              <a:rPr lang="ru-RU" b="1" dirty="0" smtClean="0">
                <a:effectLst/>
              </a:rPr>
              <a:t>велосипед, является </a:t>
            </a:r>
            <a:r>
              <a:rPr lang="ru-RU" b="1" dirty="0">
                <a:effectLst/>
              </a:rPr>
              <a:t>ли он пешеходом? </a:t>
            </a:r>
            <a:endParaRPr lang="ru-RU" b="1" dirty="0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7172325" y="1600200"/>
            <a:ext cx="1971675" cy="4530725"/>
          </a:xfrm>
        </p:spPr>
        <p:txBody>
          <a:bodyPr/>
          <a:lstStyle/>
          <a:p>
            <a:pPr>
              <a:defRPr/>
            </a:pPr>
            <a:endParaRPr lang="ru-RU" sz="2800" dirty="0" smtClean="0"/>
          </a:p>
          <a:p>
            <a:pPr>
              <a:buFont typeface="Wingdings" pitchFamily="2" charset="2"/>
              <a:buNone/>
              <a:defRPr/>
            </a:pPr>
            <a:r>
              <a:rPr lang="ru-RU" sz="2800" dirty="0" smtClean="0"/>
              <a:t>             </a:t>
            </a:r>
            <a:endParaRPr lang="ru-RU" sz="2800" dirty="0"/>
          </a:p>
        </p:txBody>
      </p:sp>
      <p:grpSp>
        <p:nvGrpSpPr>
          <p:cNvPr id="5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0"/>
            <a:chOff x="1338" y="2160"/>
            <a:chExt cx="125" cy="578"/>
          </a:xfrm>
        </p:grpSpPr>
        <p:sp>
          <p:nvSpPr>
            <p:cNvPr id="11284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285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286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287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288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289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290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291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292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293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294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295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296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297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298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299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300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301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302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303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304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</p:grpSp>
      <p:grpSp>
        <p:nvGrpSpPr>
          <p:cNvPr id="11270" name="Group 127"/>
          <p:cNvGrpSpPr>
            <a:grpSpLocks/>
          </p:cNvGrpSpPr>
          <p:nvPr/>
        </p:nvGrpSpPr>
        <p:grpSpPr bwMode="auto">
          <a:xfrm>
            <a:off x="6948488" y="3429000"/>
            <a:ext cx="1727200" cy="2393950"/>
            <a:chOff x="1020" y="1480"/>
            <a:chExt cx="1270" cy="1734"/>
          </a:xfrm>
        </p:grpSpPr>
        <p:grpSp>
          <p:nvGrpSpPr>
            <p:cNvPr id="11277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11282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283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 dirty="0"/>
              </a:p>
            </p:txBody>
          </p:sp>
        </p:grpSp>
        <p:sp>
          <p:nvSpPr>
            <p:cNvPr id="11278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279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280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1281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/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3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3" cstate="email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88" y="5086350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3" cstate="email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11273" name="AutoShape 41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021388"/>
            <a:ext cx="755650" cy="836612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4135" name="AutoShape 39"/>
          <p:cNvSpPr>
            <a:spLocks noChangeArrowheads="1"/>
          </p:cNvSpPr>
          <p:nvPr/>
        </p:nvSpPr>
        <p:spPr bwMode="auto">
          <a:xfrm>
            <a:off x="6831807" y="1772816"/>
            <a:ext cx="2106612" cy="935037"/>
          </a:xfrm>
          <a:prstGeom prst="ribbon">
            <a:avLst>
              <a:gd name="adj1" fmla="val 12500"/>
              <a:gd name="adj2" fmla="val 50000"/>
            </a:avLst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>
                <a:solidFill>
                  <a:srgbClr val="FF3300"/>
                </a:solidFill>
              </a:rPr>
              <a:t>ОТВЕТ</a:t>
            </a:r>
          </a:p>
        </p:txBody>
      </p:sp>
      <p:sp>
        <p:nvSpPr>
          <p:cNvPr id="4136" name="AutoShape 40"/>
          <p:cNvSpPr>
            <a:spLocks noChangeArrowheads="1"/>
          </p:cNvSpPr>
          <p:nvPr/>
        </p:nvSpPr>
        <p:spPr bwMode="auto">
          <a:xfrm>
            <a:off x="1259632" y="5842386"/>
            <a:ext cx="4362001" cy="720080"/>
          </a:xfrm>
          <a:prstGeom prst="wedgeRectCallout">
            <a:avLst>
              <a:gd name="adj1" fmla="val -43745"/>
              <a:gd name="adj2" fmla="val 111088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3600" b="1" dirty="0">
                <a:solidFill>
                  <a:srgbClr val="FF0000"/>
                </a:solidFill>
              </a:rPr>
              <a:t>Д</a:t>
            </a:r>
            <a:r>
              <a:rPr lang="ru-RU" sz="3600" b="1" dirty="0" smtClean="0">
                <a:solidFill>
                  <a:srgbClr val="FF0000"/>
                </a:solidFill>
              </a:rPr>
              <a:t>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40" name="Рисунок 39" descr="https://ds02.infourok.ru/uploads/ex/0156/0008a05d-e9cc63f1/1/img3.jpg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17" t="21300" r="980" b="1590"/>
          <a:stretch/>
        </p:blipFill>
        <p:spPr bwMode="auto">
          <a:xfrm>
            <a:off x="1331640" y="3055863"/>
            <a:ext cx="3986034" cy="244164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600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35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413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57263" y="277813"/>
            <a:ext cx="8186737" cy="579437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solidFill>
                  <a:srgbClr val="FFFF00"/>
                </a:solidFill>
              </a:rPr>
              <a:t>Вопрос 8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107504" y="1268760"/>
            <a:ext cx="6408712" cy="2425314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ru-RU" b="1" dirty="0">
                <a:effectLst/>
              </a:rPr>
              <a:t>С какого возраста разрешается управлять велосипедом при движении по дорогам? </a:t>
            </a:r>
            <a:endParaRPr lang="ru-RU" b="1" dirty="0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7172325" y="1600200"/>
            <a:ext cx="1971675" cy="4530725"/>
          </a:xfrm>
        </p:spPr>
        <p:txBody>
          <a:bodyPr/>
          <a:lstStyle/>
          <a:p>
            <a:pPr>
              <a:defRPr/>
            </a:pPr>
            <a:endParaRPr lang="ru-RU" sz="2800" dirty="0" smtClean="0"/>
          </a:p>
          <a:p>
            <a:pPr>
              <a:buFont typeface="Wingdings" pitchFamily="2" charset="2"/>
              <a:buNone/>
              <a:defRPr/>
            </a:pPr>
            <a:r>
              <a:rPr lang="ru-RU" sz="2800" dirty="0" smtClean="0"/>
              <a:t>             </a:t>
            </a:r>
            <a:endParaRPr lang="ru-RU" sz="2800" dirty="0"/>
          </a:p>
        </p:txBody>
      </p:sp>
      <p:grpSp>
        <p:nvGrpSpPr>
          <p:cNvPr id="5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0"/>
            <a:chOff x="1338" y="2160"/>
            <a:chExt cx="125" cy="578"/>
          </a:xfrm>
        </p:grpSpPr>
        <p:sp>
          <p:nvSpPr>
            <p:cNvPr id="12308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2309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2310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2311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2312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2313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2314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2315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2316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2317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2318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2319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2320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2321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2322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2323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2324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2325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2326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2327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2328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</p:grpSp>
      <p:grpSp>
        <p:nvGrpSpPr>
          <p:cNvPr id="12294" name="Group 127"/>
          <p:cNvGrpSpPr>
            <a:grpSpLocks/>
          </p:cNvGrpSpPr>
          <p:nvPr/>
        </p:nvGrpSpPr>
        <p:grpSpPr bwMode="auto">
          <a:xfrm>
            <a:off x="6948488" y="3429000"/>
            <a:ext cx="1727200" cy="2393950"/>
            <a:chOff x="1020" y="1480"/>
            <a:chExt cx="1270" cy="1734"/>
          </a:xfrm>
        </p:grpSpPr>
        <p:grpSp>
          <p:nvGrpSpPr>
            <p:cNvPr id="12301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12306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2307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 dirty="0"/>
              </a:p>
            </p:txBody>
          </p:sp>
        </p:grpSp>
        <p:sp>
          <p:nvSpPr>
            <p:cNvPr id="12302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2303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2304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2305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/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3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3" cstate="email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88" y="5086350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3" cstate="email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12297" name="AutoShape 41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021388"/>
            <a:ext cx="755650" cy="836612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4135" name="AutoShape 39"/>
          <p:cNvSpPr>
            <a:spLocks noChangeArrowheads="1"/>
          </p:cNvSpPr>
          <p:nvPr/>
        </p:nvSpPr>
        <p:spPr bwMode="auto">
          <a:xfrm>
            <a:off x="6786563" y="1773238"/>
            <a:ext cx="2106612" cy="935037"/>
          </a:xfrm>
          <a:prstGeom prst="ribbon">
            <a:avLst>
              <a:gd name="adj1" fmla="val 12500"/>
              <a:gd name="adj2" fmla="val 50000"/>
            </a:avLst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>
                <a:solidFill>
                  <a:srgbClr val="FF3300"/>
                </a:solidFill>
              </a:rPr>
              <a:t>ОТВЕТ</a:t>
            </a:r>
          </a:p>
        </p:txBody>
      </p:sp>
      <p:sp>
        <p:nvSpPr>
          <p:cNvPr id="4136" name="AutoShape 40"/>
          <p:cNvSpPr>
            <a:spLocks noChangeArrowheads="1"/>
          </p:cNvSpPr>
          <p:nvPr/>
        </p:nvSpPr>
        <p:spPr bwMode="auto">
          <a:xfrm>
            <a:off x="1259632" y="6021388"/>
            <a:ext cx="4176464" cy="679016"/>
          </a:xfrm>
          <a:prstGeom prst="wedgeRectCallout">
            <a:avLst>
              <a:gd name="adj1" fmla="val -43745"/>
              <a:gd name="adj2" fmla="val 111579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С 14 лет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40" name="Рисунок 39" descr="https://ds02.infourok.ru/uploads/ex/0156/0008a05d-e9cc63f1/1/img3.jpg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17" t="21300" r="980" b="1590"/>
          <a:stretch/>
        </p:blipFill>
        <p:spPr bwMode="auto">
          <a:xfrm>
            <a:off x="1738608" y="3429757"/>
            <a:ext cx="3415583" cy="21945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600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35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413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57263" y="277813"/>
            <a:ext cx="8186737" cy="579437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solidFill>
                  <a:srgbClr val="FFFF00"/>
                </a:solidFill>
              </a:rPr>
              <a:t>Вопрос 9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467544" y="1124744"/>
            <a:ext cx="5790381" cy="1800200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ru-RU" b="1" dirty="0">
                <a:effectLst/>
              </a:rPr>
              <a:t>Что </a:t>
            </a:r>
            <a:r>
              <a:rPr lang="ru-RU" b="1" dirty="0" smtClean="0">
                <a:effectLst/>
              </a:rPr>
              <a:t>нужно </a:t>
            </a:r>
            <a:r>
              <a:rPr lang="ru-RU" b="1" dirty="0">
                <a:effectLst/>
              </a:rPr>
              <a:t>обязательно </a:t>
            </a:r>
            <a:r>
              <a:rPr lang="ru-RU" b="1" dirty="0" smtClean="0">
                <a:effectLst/>
              </a:rPr>
              <a:t>проверить </a:t>
            </a:r>
            <a:r>
              <a:rPr lang="ru-RU" b="1" dirty="0">
                <a:effectLst/>
              </a:rPr>
              <a:t>перед поездкой </a:t>
            </a:r>
            <a:endParaRPr lang="ru-RU" b="1" dirty="0" smtClean="0">
              <a:effectLst/>
            </a:endParaRPr>
          </a:p>
          <a:p>
            <a:pPr marL="0" indent="0" algn="ctr">
              <a:buNone/>
              <a:defRPr/>
            </a:pPr>
            <a:r>
              <a:rPr lang="ru-RU" b="1" dirty="0" smtClean="0">
                <a:effectLst/>
              </a:rPr>
              <a:t>на </a:t>
            </a:r>
            <a:r>
              <a:rPr lang="ru-RU" b="1" dirty="0">
                <a:effectLst/>
              </a:rPr>
              <a:t>велосипеде? 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7172325" y="1600200"/>
            <a:ext cx="1971675" cy="4530725"/>
          </a:xfrm>
        </p:spPr>
        <p:txBody>
          <a:bodyPr/>
          <a:lstStyle/>
          <a:p>
            <a:pPr>
              <a:defRPr/>
            </a:pPr>
            <a:endParaRPr lang="ru-RU" sz="2800" dirty="0" smtClean="0"/>
          </a:p>
          <a:p>
            <a:pPr>
              <a:buFont typeface="Wingdings" pitchFamily="2" charset="2"/>
              <a:buNone/>
              <a:defRPr/>
            </a:pPr>
            <a:r>
              <a:rPr lang="ru-RU" sz="2800" dirty="0" smtClean="0"/>
              <a:t>             </a:t>
            </a:r>
            <a:endParaRPr lang="ru-RU" sz="2800" dirty="0"/>
          </a:p>
        </p:txBody>
      </p:sp>
      <p:grpSp>
        <p:nvGrpSpPr>
          <p:cNvPr id="5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0"/>
            <a:chOff x="1338" y="2160"/>
            <a:chExt cx="125" cy="578"/>
          </a:xfrm>
        </p:grpSpPr>
        <p:sp>
          <p:nvSpPr>
            <p:cNvPr id="13332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3333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3334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3335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3336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3337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3338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3339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3340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3341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3342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3343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3344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3345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3346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3347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3348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3349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3350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3351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3352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</p:grpSp>
      <p:grpSp>
        <p:nvGrpSpPr>
          <p:cNvPr id="13318" name="Group 127"/>
          <p:cNvGrpSpPr>
            <a:grpSpLocks/>
          </p:cNvGrpSpPr>
          <p:nvPr/>
        </p:nvGrpSpPr>
        <p:grpSpPr bwMode="auto">
          <a:xfrm>
            <a:off x="6948488" y="3429000"/>
            <a:ext cx="1727200" cy="2393950"/>
            <a:chOff x="1020" y="1480"/>
            <a:chExt cx="1270" cy="1734"/>
          </a:xfrm>
        </p:grpSpPr>
        <p:grpSp>
          <p:nvGrpSpPr>
            <p:cNvPr id="13325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13330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3331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 dirty="0"/>
              </a:p>
            </p:txBody>
          </p:sp>
        </p:grpSp>
        <p:sp>
          <p:nvSpPr>
            <p:cNvPr id="13326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3327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3328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3329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/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3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3" cstate="email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88" y="5086350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3" cstate="email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13321" name="AutoShape 41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021388"/>
            <a:ext cx="755650" cy="836612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4135" name="AutoShape 39"/>
          <p:cNvSpPr>
            <a:spLocks noChangeArrowheads="1"/>
          </p:cNvSpPr>
          <p:nvPr/>
        </p:nvSpPr>
        <p:spPr bwMode="auto">
          <a:xfrm>
            <a:off x="6786563" y="1773238"/>
            <a:ext cx="2106612" cy="935037"/>
          </a:xfrm>
          <a:prstGeom prst="ribbon">
            <a:avLst>
              <a:gd name="adj1" fmla="val 12500"/>
              <a:gd name="adj2" fmla="val 50000"/>
            </a:avLst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>
                <a:solidFill>
                  <a:srgbClr val="FF3300"/>
                </a:solidFill>
              </a:rPr>
              <a:t>ОТВЕТ</a:t>
            </a:r>
          </a:p>
        </p:txBody>
      </p:sp>
      <p:sp>
        <p:nvSpPr>
          <p:cNvPr id="4136" name="AutoShape 40"/>
          <p:cNvSpPr>
            <a:spLocks noChangeArrowheads="1"/>
          </p:cNvSpPr>
          <p:nvPr/>
        </p:nvSpPr>
        <p:spPr bwMode="auto">
          <a:xfrm>
            <a:off x="720726" y="5690413"/>
            <a:ext cx="5759450" cy="717471"/>
          </a:xfrm>
          <a:prstGeom prst="wedgeRectCallout">
            <a:avLst>
              <a:gd name="adj1" fmla="val -43745"/>
              <a:gd name="adj2" fmla="val 7425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3600" b="1" dirty="0">
                <a:solidFill>
                  <a:srgbClr val="FF0000"/>
                </a:solidFill>
              </a:rPr>
              <a:t>Т</a:t>
            </a:r>
            <a:r>
              <a:rPr lang="ru-RU" sz="3600" b="1" dirty="0" smtClean="0">
                <a:solidFill>
                  <a:srgbClr val="FF0000"/>
                </a:solidFill>
              </a:rPr>
              <a:t>ормоза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40" name="Рисунок 39" descr="https://ds02.infourok.ru/uploads/ex/0156/0008a05d-e9cc63f1/1/img3.jpg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17" t="21300" r="980" b="1590"/>
          <a:stretch/>
        </p:blipFill>
        <p:spPr bwMode="auto">
          <a:xfrm>
            <a:off x="1749687" y="3258820"/>
            <a:ext cx="3384376" cy="21945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600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35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413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57263" y="277813"/>
            <a:ext cx="8186737" cy="579437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solidFill>
                  <a:srgbClr val="FFFF00"/>
                </a:solidFill>
              </a:rPr>
              <a:t>Вопрос 10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183797" y="1362605"/>
            <a:ext cx="6476435" cy="1778363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ru-RU" b="1" dirty="0">
                <a:effectLst/>
              </a:rPr>
              <a:t>С какого возраста разрешается управлять </a:t>
            </a:r>
            <a:r>
              <a:rPr lang="ru-RU" b="1" dirty="0" smtClean="0">
                <a:effectLst/>
              </a:rPr>
              <a:t>мопедом и скутером? </a:t>
            </a:r>
            <a:endParaRPr lang="ru-RU" b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7172325" y="1600200"/>
            <a:ext cx="1971675" cy="4530725"/>
          </a:xfrm>
        </p:spPr>
        <p:txBody>
          <a:bodyPr/>
          <a:lstStyle/>
          <a:p>
            <a:pPr>
              <a:defRPr/>
            </a:pPr>
            <a:endParaRPr lang="ru-RU" sz="2800" dirty="0" smtClean="0"/>
          </a:p>
          <a:p>
            <a:pPr>
              <a:buFont typeface="Wingdings" pitchFamily="2" charset="2"/>
              <a:buNone/>
              <a:defRPr/>
            </a:pPr>
            <a:r>
              <a:rPr lang="ru-RU" sz="2800" dirty="0" smtClean="0"/>
              <a:t>             </a:t>
            </a:r>
            <a:endParaRPr lang="ru-RU" sz="2800" dirty="0"/>
          </a:p>
        </p:txBody>
      </p:sp>
      <p:grpSp>
        <p:nvGrpSpPr>
          <p:cNvPr id="5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0"/>
            <a:chOff x="1338" y="2160"/>
            <a:chExt cx="125" cy="578"/>
          </a:xfrm>
        </p:grpSpPr>
        <p:sp>
          <p:nvSpPr>
            <p:cNvPr id="14356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4357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4358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4359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4360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4361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4362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4363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4364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4365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4366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4367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4368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4369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4370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4371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4372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4373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4374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4375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4376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</p:grpSp>
      <p:grpSp>
        <p:nvGrpSpPr>
          <p:cNvPr id="14342" name="Group 127"/>
          <p:cNvGrpSpPr>
            <a:grpSpLocks/>
          </p:cNvGrpSpPr>
          <p:nvPr/>
        </p:nvGrpSpPr>
        <p:grpSpPr bwMode="auto">
          <a:xfrm>
            <a:off x="6948488" y="3429000"/>
            <a:ext cx="1727200" cy="2393950"/>
            <a:chOff x="1020" y="1480"/>
            <a:chExt cx="1270" cy="1734"/>
          </a:xfrm>
        </p:grpSpPr>
        <p:grpSp>
          <p:nvGrpSpPr>
            <p:cNvPr id="14349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14354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4355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 dirty="0"/>
              </a:p>
            </p:txBody>
          </p:sp>
        </p:grpSp>
        <p:sp>
          <p:nvSpPr>
            <p:cNvPr id="14350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4351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4352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4353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/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3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3" cstate="email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88" y="5086350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3" cstate="email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14345" name="AutoShape 41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021388"/>
            <a:ext cx="755650" cy="836612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4135" name="AutoShape 39"/>
          <p:cNvSpPr>
            <a:spLocks noChangeArrowheads="1"/>
          </p:cNvSpPr>
          <p:nvPr/>
        </p:nvSpPr>
        <p:spPr bwMode="auto">
          <a:xfrm>
            <a:off x="6752356" y="1779223"/>
            <a:ext cx="2106612" cy="935037"/>
          </a:xfrm>
          <a:prstGeom prst="ribbon">
            <a:avLst>
              <a:gd name="adj1" fmla="val 12500"/>
              <a:gd name="adj2" fmla="val 50000"/>
            </a:avLst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>
                <a:solidFill>
                  <a:srgbClr val="FF3300"/>
                </a:solidFill>
              </a:rPr>
              <a:t>ОТВЕТ</a:t>
            </a:r>
          </a:p>
        </p:txBody>
      </p:sp>
      <p:sp>
        <p:nvSpPr>
          <p:cNvPr id="4136" name="AutoShape 40"/>
          <p:cNvSpPr>
            <a:spLocks noChangeArrowheads="1"/>
          </p:cNvSpPr>
          <p:nvPr/>
        </p:nvSpPr>
        <p:spPr bwMode="auto">
          <a:xfrm>
            <a:off x="801438" y="5646521"/>
            <a:ext cx="5759450" cy="950831"/>
          </a:xfrm>
          <a:prstGeom prst="wedgeRectCallout">
            <a:avLst>
              <a:gd name="adj1" fmla="val -43745"/>
              <a:gd name="adj2" fmla="val 7425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С</a:t>
            </a:r>
            <a:r>
              <a:rPr lang="ru-RU" sz="2800" b="1" dirty="0" smtClean="0">
                <a:solidFill>
                  <a:srgbClr val="FF0000"/>
                </a:solidFill>
              </a:rPr>
              <a:t> 16 лет, при наличии водительского удостоверения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41" name="Рисунок 40" descr="http://www.otv-media.ru/upload/resize_cache/iblock/512/968_504_2/51294fa96ee8a139ba42602c3bd0e621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260145"/>
            <a:ext cx="4896544" cy="22125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600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35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413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57263" y="277813"/>
            <a:ext cx="8186737" cy="579437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solidFill>
                  <a:srgbClr val="FFFF00"/>
                </a:solidFill>
              </a:rPr>
              <a:t>Вопрос 11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371390" y="1446299"/>
            <a:ext cx="6026494" cy="1334629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ru-RU" b="1" dirty="0">
                <a:effectLst/>
              </a:rPr>
              <a:t>Где </a:t>
            </a:r>
            <a:r>
              <a:rPr lang="ru-RU" b="1" dirty="0" smtClean="0">
                <a:effectLst/>
              </a:rPr>
              <a:t>и как надо </a:t>
            </a:r>
            <a:r>
              <a:rPr lang="ru-RU" b="1" dirty="0">
                <a:effectLst/>
              </a:rPr>
              <a:t>ходить </a:t>
            </a:r>
            <a:r>
              <a:rPr lang="ru-RU" b="1" dirty="0" smtClean="0">
                <a:effectLst/>
              </a:rPr>
              <a:t>по </a:t>
            </a:r>
            <a:r>
              <a:rPr lang="ru-RU" b="1" dirty="0">
                <a:effectLst/>
              </a:rPr>
              <a:t>улице, если нет тротуара? </a:t>
            </a:r>
            <a:endParaRPr lang="ru-RU" b="1" dirty="0"/>
          </a:p>
          <a:p>
            <a:pPr>
              <a:defRPr/>
            </a:pPr>
            <a:endParaRPr lang="ru-RU" sz="24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7172325" y="1600200"/>
            <a:ext cx="1971675" cy="4530725"/>
          </a:xfrm>
        </p:spPr>
        <p:txBody>
          <a:bodyPr/>
          <a:lstStyle/>
          <a:p>
            <a:pPr>
              <a:defRPr/>
            </a:pPr>
            <a:endParaRPr lang="ru-RU" sz="2800" dirty="0" smtClean="0"/>
          </a:p>
          <a:p>
            <a:pPr>
              <a:buFont typeface="Wingdings" pitchFamily="2" charset="2"/>
              <a:buNone/>
              <a:defRPr/>
            </a:pPr>
            <a:r>
              <a:rPr lang="ru-RU" sz="2800" dirty="0" smtClean="0"/>
              <a:t>             </a:t>
            </a:r>
            <a:endParaRPr lang="ru-RU" sz="2800" dirty="0"/>
          </a:p>
        </p:txBody>
      </p:sp>
      <p:grpSp>
        <p:nvGrpSpPr>
          <p:cNvPr id="5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0"/>
            <a:chOff x="1338" y="2160"/>
            <a:chExt cx="125" cy="578"/>
          </a:xfrm>
        </p:grpSpPr>
        <p:sp>
          <p:nvSpPr>
            <p:cNvPr id="15380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5381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5382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5383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5384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5385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5386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5387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5388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5389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5390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5391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5392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5393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5394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5395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5396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5397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5398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5399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5400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5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</p:grpSp>
      <p:grpSp>
        <p:nvGrpSpPr>
          <p:cNvPr id="15366" name="Group 127"/>
          <p:cNvGrpSpPr>
            <a:grpSpLocks/>
          </p:cNvGrpSpPr>
          <p:nvPr/>
        </p:nvGrpSpPr>
        <p:grpSpPr bwMode="auto">
          <a:xfrm>
            <a:off x="6948488" y="3429000"/>
            <a:ext cx="1727200" cy="2393950"/>
            <a:chOff x="1020" y="1480"/>
            <a:chExt cx="1270" cy="1734"/>
          </a:xfrm>
        </p:grpSpPr>
        <p:grpSp>
          <p:nvGrpSpPr>
            <p:cNvPr id="15373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15378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5379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 dirty="0"/>
              </a:p>
            </p:txBody>
          </p:sp>
        </p:grpSp>
        <p:sp>
          <p:nvSpPr>
            <p:cNvPr id="15374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6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5375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6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5376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5377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/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3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5" cstate="email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88" y="5086350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5" cstate="email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15369" name="AutoShape 41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021388"/>
            <a:ext cx="755650" cy="836612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4135" name="AutoShape 39"/>
          <p:cNvSpPr>
            <a:spLocks noChangeArrowheads="1"/>
          </p:cNvSpPr>
          <p:nvPr/>
        </p:nvSpPr>
        <p:spPr bwMode="auto">
          <a:xfrm>
            <a:off x="6786563" y="1773238"/>
            <a:ext cx="2106612" cy="935037"/>
          </a:xfrm>
          <a:prstGeom prst="ribbon">
            <a:avLst>
              <a:gd name="adj1" fmla="val 12500"/>
              <a:gd name="adj2" fmla="val 50000"/>
            </a:avLst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>
                <a:solidFill>
                  <a:srgbClr val="FF3300"/>
                </a:solidFill>
              </a:rPr>
              <a:t>ОТВЕТ</a:t>
            </a:r>
          </a:p>
        </p:txBody>
      </p:sp>
      <p:sp>
        <p:nvSpPr>
          <p:cNvPr id="4136" name="AutoShape 40"/>
          <p:cNvSpPr>
            <a:spLocks noChangeArrowheads="1"/>
          </p:cNvSpPr>
          <p:nvPr/>
        </p:nvSpPr>
        <p:spPr bwMode="auto">
          <a:xfrm>
            <a:off x="371390" y="5726307"/>
            <a:ext cx="6156648" cy="954735"/>
          </a:xfrm>
          <a:prstGeom prst="wedgeRectCallout">
            <a:avLst>
              <a:gd name="adj1" fmla="val -43745"/>
              <a:gd name="adj2" fmla="val 65431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П</a:t>
            </a:r>
            <a:r>
              <a:rPr lang="ru-RU" sz="2800" b="1" dirty="0" smtClean="0">
                <a:solidFill>
                  <a:srgbClr val="FF0000"/>
                </a:solidFill>
              </a:rPr>
              <a:t>о обочине, навстречу движущемуся транспорту 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6" name="whipping-top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3174488" y="5411788"/>
            <a:ext cx="609600" cy="609600"/>
          </a:xfrm>
          <a:prstGeom prst="rect">
            <a:avLst/>
          </a:prstGeom>
        </p:spPr>
      </p:pic>
      <p:pic>
        <p:nvPicPr>
          <p:cNvPr id="41" name="Рисунок 40" descr="Городские приключения сказочного героя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708275"/>
            <a:ext cx="2380933" cy="28662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600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35"/>
                  </p:tgtEl>
                </p:cond>
              </p:nextCondLst>
            </p:seq>
            <p:audio>
              <p:cMediaNode vol="80000" showWhenStopped="0">
                <p:cTn id="33" repeatCount="200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67" grpId="0" animBg="1"/>
      <p:bldP spid="68" grpId="0" animBg="1"/>
      <p:bldP spid="413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57263" y="277813"/>
            <a:ext cx="8186737" cy="579437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solidFill>
                  <a:srgbClr val="FFFF00"/>
                </a:solidFill>
              </a:rPr>
              <a:t>Вопрос 12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611560" y="1269382"/>
            <a:ext cx="6120680" cy="1799578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ru-RU" b="1" dirty="0">
                <a:effectLst/>
              </a:rPr>
              <a:t>Кому дает команды пешеходный </a:t>
            </a:r>
          </a:p>
          <a:p>
            <a:pPr marL="0" indent="0" algn="ctr">
              <a:buNone/>
              <a:defRPr/>
            </a:pPr>
            <a:r>
              <a:rPr lang="ru-RU" b="1" dirty="0">
                <a:effectLst/>
              </a:rPr>
              <a:t>светофор? 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7172325" y="1600200"/>
            <a:ext cx="1971675" cy="4530725"/>
          </a:xfrm>
        </p:spPr>
        <p:txBody>
          <a:bodyPr/>
          <a:lstStyle/>
          <a:p>
            <a:pPr>
              <a:defRPr/>
            </a:pPr>
            <a:endParaRPr lang="ru-RU" sz="2800" dirty="0" smtClean="0"/>
          </a:p>
          <a:p>
            <a:pPr>
              <a:buFont typeface="Wingdings" pitchFamily="2" charset="2"/>
              <a:buNone/>
              <a:defRPr/>
            </a:pPr>
            <a:r>
              <a:rPr lang="ru-RU" sz="2800" dirty="0" smtClean="0"/>
              <a:t>             </a:t>
            </a:r>
            <a:endParaRPr lang="ru-RU" sz="2800" dirty="0"/>
          </a:p>
        </p:txBody>
      </p:sp>
      <p:grpSp>
        <p:nvGrpSpPr>
          <p:cNvPr id="5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0"/>
            <a:chOff x="1338" y="2160"/>
            <a:chExt cx="125" cy="578"/>
          </a:xfrm>
        </p:grpSpPr>
        <p:sp>
          <p:nvSpPr>
            <p:cNvPr id="16405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6406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6407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6408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6409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6410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6411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6412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6413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6414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6415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6416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6417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6418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6419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6420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6421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6422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6423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6424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6425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</p:grpSp>
      <p:grpSp>
        <p:nvGrpSpPr>
          <p:cNvPr id="16390" name="Group 127"/>
          <p:cNvGrpSpPr>
            <a:grpSpLocks/>
          </p:cNvGrpSpPr>
          <p:nvPr/>
        </p:nvGrpSpPr>
        <p:grpSpPr bwMode="auto">
          <a:xfrm>
            <a:off x="6948488" y="3429000"/>
            <a:ext cx="1727200" cy="2393950"/>
            <a:chOff x="1020" y="1480"/>
            <a:chExt cx="1270" cy="1734"/>
          </a:xfrm>
        </p:grpSpPr>
        <p:grpSp>
          <p:nvGrpSpPr>
            <p:cNvPr id="16398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16403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6404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 dirty="0"/>
              </a:p>
            </p:txBody>
          </p:sp>
        </p:grpSp>
        <p:sp>
          <p:nvSpPr>
            <p:cNvPr id="16399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6400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6401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6402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/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3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3" cstate="email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88" y="5086350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3" cstate="email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16393" name="AutoShape 41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021388"/>
            <a:ext cx="755650" cy="836612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4135" name="AutoShape 39"/>
          <p:cNvSpPr>
            <a:spLocks noChangeArrowheads="1"/>
          </p:cNvSpPr>
          <p:nvPr/>
        </p:nvSpPr>
        <p:spPr bwMode="auto">
          <a:xfrm>
            <a:off x="6800717" y="1797825"/>
            <a:ext cx="2106612" cy="935037"/>
          </a:xfrm>
          <a:prstGeom prst="ribbon">
            <a:avLst>
              <a:gd name="adj1" fmla="val 12500"/>
              <a:gd name="adj2" fmla="val 50000"/>
            </a:avLst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>
                <a:solidFill>
                  <a:srgbClr val="FF3300"/>
                </a:solidFill>
              </a:rPr>
              <a:t>ОТВЕТ</a:t>
            </a:r>
          </a:p>
        </p:txBody>
      </p:sp>
      <p:sp>
        <p:nvSpPr>
          <p:cNvPr id="4136" name="AutoShape 40"/>
          <p:cNvSpPr>
            <a:spLocks noChangeArrowheads="1"/>
          </p:cNvSpPr>
          <p:nvPr/>
        </p:nvSpPr>
        <p:spPr bwMode="auto">
          <a:xfrm>
            <a:off x="1338267" y="6035321"/>
            <a:ext cx="4536504" cy="720080"/>
          </a:xfrm>
          <a:prstGeom prst="wedgeRectCallout">
            <a:avLst>
              <a:gd name="adj1" fmla="val -43745"/>
              <a:gd name="adj2" fmla="val 7831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Пешеходам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40" name="Рисунок 39" descr="https://avatars.mds.yandex.net/get-pdb/1766896/493e0a23-666b-48ad-8ae5-2ca194f54d5e/s1200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287601"/>
            <a:ext cx="2084705" cy="196151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600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35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413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340768"/>
            <a:ext cx="8280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ПОЗДРАВЛЯЕМ  ПОБЕДИТЕЛЕЙ !</a:t>
            </a:r>
            <a:endParaRPr lang="ru-RU" sz="3600" b="1" i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4" name="pobeditel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11560" y="5589240"/>
            <a:ext cx="609600" cy="609600"/>
          </a:xfrm>
          <a:prstGeom prst="rect">
            <a:avLst/>
          </a:prstGeom>
        </p:spPr>
      </p:pic>
      <p:pic>
        <p:nvPicPr>
          <p:cNvPr id="6" name="Picture 2" descr="&amp;Acy;&amp;ncy;&amp;icy;&amp;mcy;&amp;acy;&amp;tscy;&amp;icy;&amp;yacy; &amp;Dcy;&amp;iecy;&amp;tcy;&amp;icy;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66574" y="4479573"/>
            <a:ext cx="2219332" cy="2219333"/>
          </a:xfrm>
          <a:prstGeom prst="rect">
            <a:avLst/>
          </a:prstGeom>
          <a:noFill/>
        </p:spPr>
      </p:pic>
      <p:pic>
        <p:nvPicPr>
          <p:cNvPr id="7" name="Рисунок 6" descr="http://znamyuzl.ru/upload/iblock/a8d/a8db1a0cf506d05d9f9a30367cda8a87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905526"/>
            <a:ext cx="5544616" cy="34758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16753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2429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260648"/>
            <a:ext cx="7128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ЦЕЛЬ ИГРЫ</a:t>
            </a:r>
            <a:r>
              <a:rPr lang="ru-RU" sz="3600" b="1" dirty="0" smtClean="0"/>
              <a:t>:</a:t>
            </a:r>
            <a:endParaRPr lang="ru-RU" sz="2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980728"/>
            <a:ext cx="889148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400" b="1" dirty="0" smtClean="0"/>
              <a:t>проверить и закрепить  знания правил </a:t>
            </a:r>
          </a:p>
          <a:p>
            <a:pPr>
              <a:lnSpc>
                <a:spcPct val="150000"/>
              </a:lnSpc>
            </a:pPr>
            <a:r>
              <a:rPr lang="ru-RU" sz="2400" b="1" dirty="0"/>
              <a:t> </a:t>
            </a:r>
            <a:r>
              <a:rPr lang="ru-RU" sz="2400" b="1" dirty="0" smtClean="0"/>
              <a:t>     дорожного движения;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400" b="1" dirty="0" smtClean="0"/>
              <a:t>формировать положительную мотивацию к учению; 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400" b="1" dirty="0" smtClean="0"/>
              <a:t>воспитывать культуру общения при работе в группе.</a:t>
            </a:r>
          </a:p>
        </p:txBody>
      </p:sp>
      <p:pic>
        <p:nvPicPr>
          <p:cNvPr id="5" name="Рисунок 4" descr="https://avatars.mds.yandex.net/get-zen_doc/241223/pub_5d86532d6d29c100addda5fa_5d86688697b5d400af3ad1fe/scale_120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512994"/>
            <a:ext cx="3312368" cy="32283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96707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3568" y="476672"/>
            <a:ext cx="7920880" cy="59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ОПИСАНИЕ  ИГРЫ</a:t>
            </a:r>
          </a:p>
          <a:p>
            <a:endParaRPr lang="ru-RU" b="1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  <a:p>
            <a:pPr algn="just"/>
            <a:r>
              <a:rPr lang="ru-RU" sz="2400" dirty="0" smtClean="0"/>
              <a:t>Игра предназначена </a:t>
            </a:r>
            <a:r>
              <a:rPr lang="ru-RU" sz="2400" dirty="0"/>
              <a:t>для обучающихся </a:t>
            </a:r>
            <a:r>
              <a:rPr lang="ru-RU" sz="2400" dirty="0" smtClean="0"/>
              <a:t>5-6  </a:t>
            </a:r>
            <a:r>
              <a:rPr lang="ru-RU" sz="2400" dirty="0"/>
              <a:t>классов. </a:t>
            </a:r>
            <a:endParaRPr lang="ru-RU" sz="2400" dirty="0" smtClean="0"/>
          </a:p>
          <a:p>
            <a:pPr algn="just"/>
            <a:r>
              <a:rPr lang="ru-RU" sz="2400" dirty="0" smtClean="0"/>
              <a:t>Соревнуются </a:t>
            </a:r>
            <a:r>
              <a:rPr lang="ru-RU" sz="2400" dirty="0"/>
              <a:t>2 команды. Команда, </a:t>
            </a:r>
            <a:r>
              <a:rPr lang="ru-RU" sz="2400" dirty="0" smtClean="0"/>
              <a:t>набравшая наибольшее количество очков, </a:t>
            </a:r>
            <a:r>
              <a:rPr lang="ru-RU" sz="2400" dirty="0"/>
              <a:t>считается победителем. </a:t>
            </a:r>
          </a:p>
          <a:p>
            <a:pPr algn="just"/>
            <a:r>
              <a:rPr lang="ru-RU" sz="2400" dirty="0" smtClean="0"/>
              <a:t>Игра </a:t>
            </a:r>
            <a:r>
              <a:rPr lang="ru-RU" sz="2400" dirty="0"/>
              <a:t>выполнена в виде презентации, состоящей </a:t>
            </a:r>
            <a:endParaRPr lang="ru-RU" sz="2400" dirty="0" smtClean="0"/>
          </a:p>
          <a:p>
            <a:pPr algn="just"/>
            <a:r>
              <a:rPr lang="ru-RU" sz="2400" dirty="0" smtClean="0"/>
              <a:t>из 18 </a:t>
            </a:r>
            <a:r>
              <a:rPr lang="ru-RU" sz="2400" dirty="0"/>
              <a:t>слайдов, </a:t>
            </a:r>
            <a:r>
              <a:rPr lang="ru-RU" sz="2400" dirty="0" smtClean="0"/>
              <a:t>12 </a:t>
            </a:r>
            <a:r>
              <a:rPr lang="ru-RU" sz="2400" dirty="0"/>
              <a:t>вопросов. Игровое поле срабатывает </a:t>
            </a:r>
            <a:r>
              <a:rPr lang="ru-RU" sz="2400" dirty="0" smtClean="0"/>
              <a:t>при </a:t>
            </a:r>
            <a:r>
              <a:rPr lang="ru-RU" sz="2400" dirty="0"/>
              <a:t>щелчке по нему, </a:t>
            </a:r>
            <a:r>
              <a:rPr lang="ru-RU" sz="2400" smtClean="0"/>
              <a:t>выбор последовательности - </a:t>
            </a:r>
            <a:r>
              <a:rPr lang="ru-RU" sz="2400" dirty="0"/>
              <a:t>постоянный. Есть музыкальное </a:t>
            </a:r>
            <a:r>
              <a:rPr lang="ru-RU" sz="2400" dirty="0" smtClean="0"/>
              <a:t>сопровождение</a:t>
            </a:r>
            <a:r>
              <a:rPr lang="ru-RU" sz="2400" dirty="0"/>
              <a:t>. </a:t>
            </a:r>
            <a:r>
              <a:rPr lang="ru-RU" sz="2400" dirty="0" smtClean="0"/>
              <a:t>Переход </a:t>
            </a:r>
            <a:r>
              <a:rPr lang="ru-RU" sz="2400" dirty="0"/>
              <a:t>на вопросы </a:t>
            </a:r>
            <a:r>
              <a:rPr lang="ru-RU" sz="2400" dirty="0" smtClean="0"/>
              <a:t>по гиперссылкам. Таймер </a:t>
            </a:r>
            <a:r>
              <a:rPr lang="ru-RU" sz="2400" dirty="0"/>
              <a:t>(1 минута) срабатывает при щелчке по песку в верхней </a:t>
            </a:r>
            <a:r>
              <a:rPr lang="ru-RU" sz="2400" dirty="0" smtClean="0"/>
              <a:t>части </a:t>
            </a:r>
            <a:r>
              <a:rPr lang="ru-RU" sz="2400" dirty="0"/>
              <a:t>песочных часов. После окончания времени срабатывает </a:t>
            </a:r>
            <a:r>
              <a:rPr lang="ru-RU" sz="2400" dirty="0" smtClean="0"/>
              <a:t>звуковой </a:t>
            </a:r>
            <a:r>
              <a:rPr lang="ru-RU" sz="2400" dirty="0"/>
              <a:t>сигнал. </a:t>
            </a:r>
          </a:p>
          <a:p>
            <a:endParaRPr lang="ru-RU" sz="2400" b="1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</p:spTree>
    <p:extLst>
      <p:ext uri="{BB962C8B-B14F-4D97-AF65-F5344CB8AC3E}">
        <p14:creationId xmlns:p14="http://schemas.microsoft.com/office/powerpoint/2010/main" val="51127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игра 004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44"/>
          <a:stretch/>
        </p:blipFill>
        <p:spPr bwMode="auto">
          <a:xfrm>
            <a:off x="251520" y="260648"/>
            <a:ext cx="4104456" cy="453650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Рисунок 2" descr="C:\Users\User\Desktop\игра 007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32"/>
          <a:stretch/>
        </p:blipFill>
        <p:spPr bwMode="auto">
          <a:xfrm>
            <a:off x="4644008" y="1844824"/>
            <a:ext cx="4136504" cy="471867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9951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hto-Gde-Kogda-muzyka-ta-dam-D(muzbaron.com)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560763"/>
            <a:ext cx="609600" cy="609600"/>
          </a:xfrm>
          <a:prstGeom prst="rect">
            <a:avLst/>
          </a:prstGeom>
        </p:spPr>
      </p:pic>
      <p:pic>
        <p:nvPicPr>
          <p:cNvPr id="3" name="Рисунок 2" descr="http://dumskaya.net/pics/bpicturepicture21303_6828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75656" y="980727"/>
            <a:ext cx="6264696" cy="4752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&amp;Acy;&amp;ncy;&amp;icy;&amp;mcy;&amp;acy;&amp;tscy;&amp;icy;&amp;yacy; &amp;Dcy;&amp;iecy;&amp;tcy;&amp;icy;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43702" y="4357694"/>
            <a:ext cx="2219332" cy="2219333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39752" y="847002"/>
            <a:ext cx="4104455" cy="4886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58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83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82" descr="Рисунок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476250"/>
            <a:ext cx="5973763" cy="598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31" name="Picture 83" descr="Рисунок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1389857"/>
            <a:ext cx="4164012" cy="415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32" name="AutoShape 84"/>
          <p:cNvSpPr>
            <a:spLocks noChangeArrowheads="1"/>
          </p:cNvSpPr>
          <p:nvPr/>
        </p:nvSpPr>
        <p:spPr bwMode="auto">
          <a:xfrm>
            <a:off x="2339975" y="5516563"/>
            <a:ext cx="647700" cy="649287"/>
          </a:xfrm>
          <a:prstGeom prst="flowChartSummingJunction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2133" name="AutoShape 85"/>
          <p:cNvSpPr>
            <a:spLocks noChangeArrowheads="1"/>
          </p:cNvSpPr>
          <p:nvPr/>
        </p:nvSpPr>
        <p:spPr bwMode="auto">
          <a:xfrm>
            <a:off x="4692537" y="1420416"/>
            <a:ext cx="647700" cy="649288"/>
          </a:xfrm>
          <a:prstGeom prst="flowChartSummingJunction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2134" name="AutoShape 86"/>
          <p:cNvSpPr>
            <a:spLocks noChangeArrowheads="1"/>
          </p:cNvSpPr>
          <p:nvPr/>
        </p:nvSpPr>
        <p:spPr bwMode="auto">
          <a:xfrm>
            <a:off x="1197749" y="4797425"/>
            <a:ext cx="647700" cy="649288"/>
          </a:xfrm>
          <a:prstGeom prst="flowChartSummingJunction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2135" name="AutoShape 87"/>
          <p:cNvSpPr>
            <a:spLocks noChangeArrowheads="1"/>
          </p:cNvSpPr>
          <p:nvPr/>
        </p:nvSpPr>
        <p:spPr bwMode="auto">
          <a:xfrm>
            <a:off x="5320562" y="3691029"/>
            <a:ext cx="647700" cy="649287"/>
          </a:xfrm>
          <a:prstGeom prst="flowChartSummingJunction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2136" name="AutoShape 88"/>
          <p:cNvSpPr>
            <a:spLocks noChangeArrowheads="1"/>
          </p:cNvSpPr>
          <p:nvPr/>
        </p:nvSpPr>
        <p:spPr bwMode="auto">
          <a:xfrm>
            <a:off x="3577318" y="771128"/>
            <a:ext cx="647700" cy="649288"/>
          </a:xfrm>
          <a:prstGeom prst="flowChartSummingJunction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2137" name="AutoShape 89"/>
          <p:cNvSpPr>
            <a:spLocks noChangeArrowheads="1"/>
          </p:cNvSpPr>
          <p:nvPr/>
        </p:nvSpPr>
        <p:spPr bwMode="auto">
          <a:xfrm>
            <a:off x="611188" y="2496715"/>
            <a:ext cx="647700" cy="649288"/>
          </a:xfrm>
          <a:prstGeom prst="flowChartSummingJunction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2138" name="AutoShape 90"/>
          <p:cNvSpPr>
            <a:spLocks noChangeArrowheads="1"/>
          </p:cNvSpPr>
          <p:nvPr/>
        </p:nvSpPr>
        <p:spPr bwMode="auto">
          <a:xfrm>
            <a:off x="4735513" y="4834732"/>
            <a:ext cx="647700" cy="649288"/>
          </a:xfrm>
          <a:prstGeom prst="flowChartSummingJunction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2139" name="AutoShape 91"/>
          <p:cNvSpPr>
            <a:spLocks noChangeArrowheads="1"/>
          </p:cNvSpPr>
          <p:nvPr/>
        </p:nvSpPr>
        <p:spPr bwMode="auto">
          <a:xfrm>
            <a:off x="623659" y="3734966"/>
            <a:ext cx="647700" cy="649287"/>
          </a:xfrm>
          <a:prstGeom prst="flowChartSummingJunction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2140" name="AutoShape 92"/>
          <p:cNvSpPr>
            <a:spLocks noChangeArrowheads="1"/>
          </p:cNvSpPr>
          <p:nvPr/>
        </p:nvSpPr>
        <p:spPr bwMode="auto">
          <a:xfrm>
            <a:off x="1298745" y="1402206"/>
            <a:ext cx="647700" cy="649288"/>
          </a:xfrm>
          <a:prstGeom prst="flowChartSummingJunction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2141" name="AutoShape 93"/>
          <p:cNvSpPr>
            <a:spLocks noChangeArrowheads="1"/>
          </p:cNvSpPr>
          <p:nvPr/>
        </p:nvSpPr>
        <p:spPr bwMode="auto">
          <a:xfrm>
            <a:off x="2296797" y="755849"/>
            <a:ext cx="647700" cy="649288"/>
          </a:xfrm>
          <a:prstGeom prst="flowChartSummingJunction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2142" name="AutoShape 94"/>
          <p:cNvSpPr>
            <a:spLocks noChangeArrowheads="1"/>
          </p:cNvSpPr>
          <p:nvPr/>
        </p:nvSpPr>
        <p:spPr bwMode="auto">
          <a:xfrm>
            <a:off x="5343526" y="2584938"/>
            <a:ext cx="647700" cy="649288"/>
          </a:xfrm>
          <a:prstGeom prst="flowChartSummingJunction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2143" name="AutoShape 95"/>
          <p:cNvSpPr>
            <a:spLocks noChangeArrowheads="1"/>
          </p:cNvSpPr>
          <p:nvPr/>
        </p:nvSpPr>
        <p:spPr bwMode="auto">
          <a:xfrm>
            <a:off x="3635375" y="5506244"/>
            <a:ext cx="647700" cy="649287"/>
          </a:xfrm>
          <a:prstGeom prst="flowChartSummingJunction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graphicFrame>
        <p:nvGraphicFramePr>
          <p:cNvPr id="2195" name="Group 147"/>
          <p:cNvGraphicFramePr>
            <a:graphicFrameLocks noGrp="1"/>
          </p:cNvGraphicFramePr>
          <p:nvPr/>
        </p:nvGraphicFramePr>
        <p:xfrm>
          <a:off x="6877050" y="333375"/>
          <a:ext cx="2051050" cy="6048378"/>
        </p:xfrm>
        <a:graphic>
          <a:graphicData uri="http://schemas.openxmlformats.org/drawingml/2006/table">
            <a:tbl>
              <a:tblPr/>
              <a:tblGrid>
                <a:gridCol w="1025525"/>
                <a:gridCol w="1025525"/>
              </a:tblGrid>
              <a:tr h="1008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6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6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</a:tr>
              <a:tr h="1008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6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6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</a:tr>
              <a:tr h="1008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6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6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</a:tr>
              <a:tr h="1008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6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6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</a:tr>
              <a:tr h="1008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6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6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</a:tr>
              <a:tr h="1008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6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6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</a:tr>
            </a:tbl>
          </a:graphicData>
        </a:graphic>
      </p:graphicFrame>
      <p:sp>
        <p:nvSpPr>
          <p:cNvPr id="2190" name="Text Box 142"/>
          <p:cNvSpPr txBox="1">
            <a:spLocks noChangeArrowheads="1"/>
          </p:cNvSpPr>
          <p:nvPr/>
        </p:nvSpPr>
        <p:spPr bwMode="auto">
          <a:xfrm>
            <a:off x="6877050" y="333375"/>
            <a:ext cx="1008063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6000" b="1" dirty="0">
                <a:solidFill>
                  <a:schemeClr val="bg1"/>
                </a:solidFill>
                <a:hlinkClick r:id="rId6" action="ppaction://hlinksldjump"/>
              </a:rPr>
              <a:t>1</a:t>
            </a:r>
            <a:endParaRPr lang="ru-RU" sz="6000" b="1" dirty="0">
              <a:solidFill>
                <a:schemeClr val="bg1"/>
              </a:solidFill>
            </a:endParaRPr>
          </a:p>
        </p:txBody>
      </p:sp>
      <p:sp>
        <p:nvSpPr>
          <p:cNvPr id="2192" name="Text Box 144"/>
          <p:cNvSpPr txBox="1">
            <a:spLocks noChangeArrowheads="1"/>
          </p:cNvSpPr>
          <p:nvPr/>
        </p:nvSpPr>
        <p:spPr bwMode="auto">
          <a:xfrm>
            <a:off x="6877050" y="1341438"/>
            <a:ext cx="1008063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6000" b="1" dirty="0">
                <a:solidFill>
                  <a:schemeClr val="bg1"/>
                </a:solidFill>
                <a:hlinkClick r:id="rId7" action="ppaction://hlinksldjump"/>
              </a:rPr>
              <a:t>2</a:t>
            </a:r>
            <a:endParaRPr lang="ru-RU" sz="6000" b="1" dirty="0">
              <a:solidFill>
                <a:schemeClr val="bg1"/>
              </a:solidFill>
            </a:endParaRPr>
          </a:p>
        </p:txBody>
      </p:sp>
      <p:sp>
        <p:nvSpPr>
          <p:cNvPr id="2193" name="Text Box 145"/>
          <p:cNvSpPr txBox="1">
            <a:spLocks noChangeArrowheads="1"/>
          </p:cNvSpPr>
          <p:nvPr/>
        </p:nvSpPr>
        <p:spPr bwMode="auto">
          <a:xfrm>
            <a:off x="6877050" y="2349500"/>
            <a:ext cx="1008063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6000" b="1" dirty="0">
                <a:solidFill>
                  <a:schemeClr val="bg1"/>
                </a:solidFill>
                <a:hlinkClick r:id="rId8" action="ppaction://hlinksldjump"/>
              </a:rPr>
              <a:t>3</a:t>
            </a:r>
            <a:endParaRPr lang="ru-RU" sz="6000" b="1" dirty="0">
              <a:solidFill>
                <a:schemeClr val="bg1"/>
              </a:solidFill>
            </a:endParaRPr>
          </a:p>
        </p:txBody>
      </p:sp>
      <p:sp>
        <p:nvSpPr>
          <p:cNvPr id="2197" name="Text Box 149"/>
          <p:cNvSpPr txBox="1">
            <a:spLocks noChangeArrowheads="1"/>
          </p:cNvSpPr>
          <p:nvPr/>
        </p:nvSpPr>
        <p:spPr bwMode="auto">
          <a:xfrm>
            <a:off x="7885113" y="333375"/>
            <a:ext cx="1008062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6000" b="1" dirty="0">
                <a:solidFill>
                  <a:schemeClr val="bg1"/>
                </a:solidFill>
                <a:hlinkClick r:id="rId9" action="ppaction://hlinksldjump"/>
              </a:rPr>
              <a:t>7</a:t>
            </a:r>
            <a:endParaRPr lang="ru-RU" sz="6000" b="1" dirty="0">
              <a:solidFill>
                <a:schemeClr val="bg1"/>
              </a:solidFill>
            </a:endParaRPr>
          </a:p>
        </p:txBody>
      </p:sp>
      <p:sp>
        <p:nvSpPr>
          <p:cNvPr id="2198" name="Text Box 150"/>
          <p:cNvSpPr txBox="1">
            <a:spLocks noChangeArrowheads="1"/>
          </p:cNvSpPr>
          <p:nvPr/>
        </p:nvSpPr>
        <p:spPr bwMode="auto">
          <a:xfrm>
            <a:off x="6877050" y="3357563"/>
            <a:ext cx="1008063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6000" b="1" dirty="0">
                <a:solidFill>
                  <a:schemeClr val="bg1"/>
                </a:solidFill>
                <a:hlinkClick r:id="rId10" action="ppaction://hlinksldjump"/>
              </a:rPr>
              <a:t>4</a:t>
            </a:r>
            <a:endParaRPr lang="ru-RU" sz="6000" b="1" dirty="0">
              <a:solidFill>
                <a:schemeClr val="bg1"/>
              </a:solidFill>
            </a:endParaRPr>
          </a:p>
        </p:txBody>
      </p:sp>
      <p:sp>
        <p:nvSpPr>
          <p:cNvPr id="2199" name="Text Box 151"/>
          <p:cNvSpPr txBox="1">
            <a:spLocks noChangeArrowheads="1"/>
          </p:cNvSpPr>
          <p:nvPr/>
        </p:nvSpPr>
        <p:spPr bwMode="auto">
          <a:xfrm>
            <a:off x="6877050" y="4365625"/>
            <a:ext cx="1008063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6000" b="1" dirty="0">
                <a:solidFill>
                  <a:schemeClr val="bg1"/>
                </a:solidFill>
                <a:hlinkClick r:id="rId11" action="ppaction://hlinksldjump"/>
              </a:rPr>
              <a:t>5</a:t>
            </a:r>
            <a:endParaRPr lang="ru-RU" sz="6000" b="1" dirty="0">
              <a:solidFill>
                <a:schemeClr val="bg1"/>
              </a:solidFill>
            </a:endParaRPr>
          </a:p>
        </p:txBody>
      </p:sp>
      <p:sp>
        <p:nvSpPr>
          <p:cNvPr id="2200" name="Text Box 152"/>
          <p:cNvSpPr txBox="1">
            <a:spLocks noChangeArrowheads="1"/>
          </p:cNvSpPr>
          <p:nvPr/>
        </p:nvSpPr>
        <p:spPr bwMode="auto">
          <a:xfrm>
            <a:off x="6877050" y="5373688"/>
            <a:ext cx="1008063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6000" b="1" dirty="0">
                <a:solidFill>
                  <a:schemeClr val="bg1"/>
                </a:solidFill>
                <a:hlinkClick r:id="rId12" action="ppaction://hlinksldjump"/>
              </a:rPr>
              <a:t>6</a:t>
            </a:r>
            <a:endParaRPr lang="ru-RU" sz="6000" b="1" dirty="0">
              <a:solidFill>
                <a:schemeClr val="bg1"/>
              </a:solidFill>
            </a:endParaRPr>
          </a:p>
        </p:txBody>
      </p:sp>
      <p:sp>
        <p:nvSpPr>
          <p:cNvPr id="2201" name="Text Box 153"/>
          <p:cNvSpPr txBox="1">
            <a:spLocks noChangeArrowheads="1"/>
          </p:cNvSpPr>
          <p:nvPr/>
        </p:nvSpPr>
        <p:spPr bwMode="auto">
          <a:xfrm>
            <a:off x="7885113" y="1341438"/>
            <a:ext cx="1008062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6000" b="1" dirty="0">
                <a:solidFill>
                  <a:schemeClr val="bg1"/>
                </a:solidFill>
                <a:hlinkClick r:id="rId13" action="ppaction://hlinksldjump"/>
              </a:rPr>
              <a:t>8</a:t>
            </a:r>
            <a:endParaRPr lang="ru-RU" sz="6000" b="1" dirty="0">
              <a:solidFill>
                <a:schemeClr val="bg1"/>
              </a:solidFill>
            </a:endParaRPr>
          </a:p>
        </p:txBody>
      </p:sp>
      <p:sp>
        <p:nvSpPr>
          <p:cNvPr id="2202" name="Text Box 154"/>
          <p:cNvSpPr txBox="1">
            <a:spLocks noChangeArrowheads="1"/>
          </p:cNvSpPr>
          <p:nvPr/>
        </p:nvSpPr>
        <p:spPr bwMode="auto">
          <a:xfrm>
            <a:off x="7885113" y="2349500"/>
            <a:ext cx="1008062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6000" b="1" dirty="0">
                <a:solidFill>
                  <a:schemeClr val="bg1"/>
                </a:solidFill>
                <a:hlinkClick r:id="rId14" action="ppaction://hlinksldjump"/>
              </a:rPr>
              <a:t>9</a:t>
            </a:r>
            <a:endParaRPr lang="ru-RU" sz="6000" b="1" dirty="0">
              <a:solidFill>
                <a:schemeClr val="bg1"/>
              </a:solidFill>
            </a:endParaRPr>
          </a:p>
        </p:txBody>
      </p:sp>
      <p:sp>
        <p:nvSpPr>
          <p:cNvPr id="2203" name="Text Box 155"/>
          <p:cNvSpPr txBox="1">
            <a:spLocks noChangeArrowheads="1"/>
          </p:cNvSpPr>
          <p:nvPr/>
        </p:nvSpPr>
        <p:spPr bwMode="auto">
          <a:xfrm>
            <a:off x="7885113" y="3357563"/>
            <a:ext cx="1008062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5400" b="1" dirty="0">
                <a:solidFill>
                  <a:schemeClr val="bg1"/>
                </a:solidFill>
                <a:hlinkClick r:id="rId15" action="ppaction://hlinksldjump"/>
              </a:rPr>
              <a:t>10</a:t>
            </a:r>
            <a:endParaRPr lang="ru-RU" sz="5400" b="1" dirty="0">
              <a:solidFill>
                <a:schemeClr val="bg1"/>
              </a:solidFill>
            </a:endParaRPr>
          </a:p>
        </p:txBody>
      </p:sp>
      <p:sp>
        <p:nvSpPr>
          <p:cNvPr id="2204" name="Text Box 156"/>
          <p:cNvSpPr txBox="1">
            <a:spLocks noChangeArrowheads="1"/>
          </p:cNvSpPr>
          <p:nvPr/>
        </p:nvSpPr>
        <p:spPr bwMode="auto">
          <a:xfrm>
            <a:off x="7885113" y="4365625"/>
            <a:ext cx="1008062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5400" b="1" dirty="0">
                <a:solidFill>
                  <a:schemeClr val="bg1"/>
                </a:solidFill>
                <a:hlinkClick r:id="rId16" action="ppaction://hlinksldjump"/>
              </a:rPr>
              <a:t>11</a:t>
            </a:r>
            <a:endParaRPr lang="ru-RU" sz="5400" b="1" dirty="0">
              <a:solidFill>
                <a:schemeClr val="bg1"/>
              </a:solidFill>
            </a:endParaRPr>
          </a:p>
        </p:txBody>
      </p:sp>
      <p:sp>
        <p:nvSpPr>
          <p:cNvPr id="2205" name="Text Box 157"/>
          <p:cNvSpPr txBox="1">
            <a:spLocks noChangeArrowheads="1"/>
          </p:cNvSpPr>
          <p:nvPr/>
        </p:nvSpPr>
        <p:spPr bwMode="auto">
          <a:xfrm>
            <a:off x="7885113" y="5373688"/>
            <a:ext cx="1008062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5400" b="1" dirty="0">
                <a:solidFill>
                  <a:schemeClr val="bg1"/>
                </a:solidFill>
                <a:hlinkClick r:id="rId17" action="ppaction://hlinksldjump"/>
              </a:rPr>
              <a:t>12</a:t>
            </a:r>
            <a:endParaRPr lang="ru-RU" sz="5400" b="1" dirty="0">
              <a:solidFill>
                <a:schemeClr val="bg1"/>
              </a:solidFill>
            </a:endParaRPr>
          </a:p>
        </p:txBody>
      </p:sp>
      <p:pic>
        <p:nvPicPr>
          <p:cNvPr id="2" name="whipping-top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3074875" y="3205163"/>
            <a:ext cx="609600" cy="609600"/>
          </a:xfrm>
          <a:prstGeom prst="rect">
            <a:avLst/>
          </a:prstGeom>
        </p:spPr>
      </p:pic>
      <p:pic>
        <p:nvPicPr>
          <p:cNvPr id="3" name="whipping-top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4125913" y="2100263"/>
            <a:ext cx="609600" cy="609600"/>
          </a:xfrm>
          <a:prstGeom prst="rect">
            <a:avLst/>
          </a:prstGeom>
        </p:spPr>
      </p:pic>
      <p:pic>
        <p:nvPicPr>
          <p:cNvPr id="4" name="whipping-top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4019052" y="4204563"/>
            <a:ext cx="609600" cy="609600"/>
          </a:xfrm>
          <a:prstGeom prst="rect">
            <a:avLst/>
          </a:prstGeom>
        </p:spPr>
      </p:pic>
      <p:pic>
        <p:nvPicPr>
          <p:cNvPr id="5" name="whipping-top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2654482" y="1744266"/>
            <a:ext cx="609600" cy="609600"/>
          </a:xfrm>
          <a:prstGeom prst="rect">
            <a:avLst/>
          </a:prstGeom>
        </p:spPr>
      </p:pic>
      <p:pic>
        <p:nvPicPr>
          <p:cNvPr id="6" name="whipping-top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3440113" y="4672557"/>
            <a:ext cx="609600" cy="609600"/>
          </a:xfrm>
          <a:prstGeom prst="rect">
            <a:avLst/>
          </a:prstGeom>
        </p:spPr>
      </p:pic>
      <p:pic>
        <p:nvPicPr>
          <p:cNvPr id="7" name="whipping-top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458119" y="2749550"/>
            <a:ext cx="609600" cy="609600"/>
          </a:xfrm>
          <a:prstGeom prst="rect">
            <a:avLst/>
          </a:prstGeom>
        </p:spPr>
      </p:pic>
      <p:pic>
        <p:nvPicPr>
          <p:cNvPr id="8" name="whipping-top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889126" y="2049066"/>
            <a:ext cx="609600" cy="609600"/>
          </a:xfrm>
          <a:prstGeom prst="rect">
            <a:avLst/>
          </a:prstGeom>
        </p:spPr>
      </p:pic>
      <p:pic>
        <p:nvPicPr>
          <p:cNvPr id="9" name="whipping-top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4440238" y="2785462"/>
            <a:ext cx="609600" cy="609600"/>
          </a:xfrm>
          <a:prstGeom prst="rect">
            <a:avLst/>
          </a:prstGeom>
        </p:spPr>
      </p:pic>
      <p:pic>
        <p:nvPicPr>
          <p:cNvPr id="10" name="whipping-top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4387737" y="3600450"/>
            <a:ext cx="609600" cy="609600"/>
          </a:xfrm>
          <a:prstGeom prst="rect">
            <a:avLst/>
          </a:prstGeom>
        </p:spPr>
      </p:pic>
      <p:pic>
        <p:nvPicPr>
          <p:cNvPr id="11" name="whipping-top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2639697" y="4596709"/>
            <a:ext cx="609600" cy="609600"/>
          </a:xfrm>
          <a:prstGeom prst="rect">
            <a:avLst/>
          </a:prstGeom>
        </p:spPr>
      </p:pic>
      <p:pic>
        <p:nvPicPr>
          <p:cNvPr id="12" name="whipping-top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471794" y="3543392"/>
            <a:ext cx="609600" cy="609600"/>
          </a:xfrm>
          <a:prstGeom prst="rect">
            <a:avLst/>
          </a:prstGeom>
        </p:spPr>
      </p:pic>
      <p:pic>
        <p:nvPicPr>
          <p:cNvPr id="13" name="whipping-top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835150" y="4040981"/>
            <a:ext cx="609600" cy="609600"/>
          </a:xfrm>
          <a:prstGeom prst="rect">
            <a:avLst/>
          </a:prstGeom>
        </p:spPr>
      </p:pic>
      <p:pic>
        <p:nvPicPr>
          <p:cNvPr id="14" name="whipping-top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3380672" y="1744266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600000">
                                      <p:cBhvr>
                                        <p:cTn id="6" dur="2000" fill="hold"/>
                                        <p:tgtEl>
                                          <p:spTgt spid="2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4331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4800000">
                                      <p:cBhvr>
                                        <p:cTn id="16" dur="2000" fill="hold"/>
                                        <p:tgtEl>
                                          <p:spTgt spid="2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331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2700000">
                                      <p:cBhvr>
                                        <p:cTn id="26" dur="2000" fill="hold"/>
                                        <p:tgtEl>
                                          <p:spTgt spid="2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4331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6700000">
                                      <p:cBhvr>
                                        <p:cTn id="36" dur="2000" fill="hold"/>
                                        <p:tgtEl>
                                          <p:spTgt spid="2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4331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9400000">
                                      <p:cBhvr>
                                        <p:cTn id="46" dur="2000" fill="hold"/>
                                        <p:tgtEl>
                                          <p:spTgt spid="2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4331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0000000">
                                      <p:cBhvr>
                                        <p:cTn id="56" dur="2000" fill="hold"/>
                                        <p:tgtEl>
                                          <p:spTgt spid="2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4331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2400000">
                                      <p:cBhvr>
                                        <p:cTn id="66" dur="2000" fill="hold"/>
                                        <p:tgtEl>
                                          <p:spTgt spid="2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8" dur="4331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9200000">
                                      <p:cBhvr>
                                        <p:cTn id="76" dur="2000" fill="hold"/>
                                        <p:tgtEl>
                                          <p:spTgt spid="2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8" dur="4331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5800000">
                                      <p:cBhvr>
                                        <p:cTn id="86" dur="2000" fill="hold"/>
                                        <p:tgtEl>
                                          <p:spTgt spid="2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8" dur="4331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3600000">
                                      <p:cBhvr>
                                        <p:cTn id="96" dur="2000" fill="hold"/>
                                        <p:tgtEl>
                                          <p:spTgt spid="2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8" dur="4331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0">
                                      <p:cBhvr>
                                        <p:cTn id="106" dur="2000" fill="hold"/>
                                        <p:tgtEl>
                                          <p:spTgt spid="2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8" dur="4331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0000000">
                                      <p:cBhvr>
                                        <p:cTn id="116" dur="2000" fill="hold"/>
                                        <p:tgtEl>
                                          <p:spTgt spid="2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8" dur="4331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21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 nodeType="clickPar">
                      <p:stCondLst>
                        <p:cond delay="0"/>
                      </p:stCondLst>
                      <p:childTnLst>
                        <p:par>
                          <p:cTn id="1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20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27" dur="500" autoRev="1" fill="hold"/>
                                        <p:tgtEl>
                                          <p:spTgt spid="2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8" dur="500" autoRev="1" fill="hold"/>
                                        <p:tgtEl>
                                          <p:spTgt spid="2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9" dur="500" autoRev="1" fill="hold"/>
                                        <p:tgtEl>
                                          <p:spTgt spid="2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90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21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 nodeType="clickPar">
                      <p:stCondLst>
                        <p:cond delay="0"/>
                      </p:stCondLst>
                      <p:childTnLst>
                        <p:par>
                          <p:cTn id="1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3" presetID="20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34" dur="500" autoRev="1" fill="hold"/>
                                        <p:tgtEl>
                                          <p:spTgt spid="2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5" dur="500" autoRev="1" fill="hold"/>
                                        <p:tgtEl>
                                          <p:spTgt spid="2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6" dur="500" autoRev="1" fill="hold"/>
                                        <p:tgtEl>
                                          <p:spTgt spid="2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97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21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 nodeType="clickPar">
                      <p:stCondLst>
                        <p:cond delay="0"/>
                      </p:stCondLst>
                      <p:childTnLst>
                        <p:par>
                          <p:cTn id="1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41" dur="500" autoRev="1" fill="hold"/>
                                        <p:tgtEl>
                                          <p:spTgt spid="21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2" dur="500" autoRev="1" fill="hold"/>
                                        <p:tgtEl>
                                          <p:spTgt spid="21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3" dur="500" autoRev="1" fill="hold"/>
                                        <p:tgtEl>
                                          <p:spTgt spid="21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92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21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 nodeType="clickPar">
                      <p:stCondLst>
                        <p:cond delay="0"/>
                      </p:stCondLst>
                      <p:childTnLst>
                        <p:par>
                          <p:cTn id="1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7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48" dur="500" autoRev="1" fill="hold"/>
                                        <p:tgtEl>
                                          <p:spTgt spid="21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9" dur="500" autoRev="1" fill="hold"/>
                                        <p:tgtEl>
                                          <p:spTgt spid="21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0" dur="500" autoRev="1" fill="hold"/>
                                        <p:tgtEl>
                                          <p:spTgt spid="21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93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21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 nodeType="clickPar">
                      <p:stCondLst>
                        <p:cond delay="0"/>
                      </p:stCondLst>
                      <p:childTnLst>
                        <p:par>
                          <p:cTn id="1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4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55" dur="500" autoRev="1" fill="hold"/>
                                        <p:tgtEl>
                                          <p:spTgt spid="21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6" dur="500" autoRev="1" fill="hold"/>
                                        <p:tgtEl>
                                          <p:spTgt spid="21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7" dur="500" autoRev="1" fill="hold"/>
                                        <p:tgtEl>
                                          <p:spTgt spid="21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98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21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 nodeType="clickPar">
                      <p:stCondLst>
                        <p:cond delay="0"/>
                      </p:stCondLst>
                      <p:childTnLst>
                        <p:par>
                          <p:cTn id="1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1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62" dur="500" autoRev="1" fill="hold"/>
                                        <p:tgtEl>
                                          <p:spTgt spid="21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63" dur="500" autoRev="1" fill="hold"/>
                                        <p:tgtEl>
                                          <p:spTgt spid="21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64" dur="500" autoRev="1" fill="hold"/>
                                        <p:tgtEl>
                                          <p:spTgt spid="21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99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22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 nodeType="clickPar">
                      <p:stCondLst>
                        <p:cond delay="0"/>
                      </p:stCondLst>
                      <p:childTnLst>
                        <p:par>
                          <p:cTn id="1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8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69" dur="500" autoRev="1" fill="hold"/>
                                        <p:tgtEl>
                                          <p:spTgt spid="22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0" dur="500" autoRev="1" fill="hold"/>
                                        <p:tgtEl>
                                          <p:spTgt spid="22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1" dur="500" autoRev="1" fill="hold"/>
                                        <p:tgtEl>
                                          <p:spTgt spid="22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00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22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 nodeType="clickPar">
                      <p:stCondLst>
                        <p:cond delay="0"/>
                      </p:stCondLst>
                      <p:childTnLst>
                        <p:par>
                          <p:cTn id="1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5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76" dur="500" autoRev="1" fill="hold"/>
                                        <p:tgtEl>
                                          <p:spTgt spid="22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7" dur="500" autoRev="1" fill="hold"/>
                                        <p:tgtEl>
                                          <p:spTgt spid="22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8" dur="500" autoRev="1" fill="hold"/>
                                        <p:tgtEl>
                                          <p:spTgt spid="22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01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22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 nodeType="clickPar">
                      <p:stCondLst>
                        <p:cond delay="0"/>
                      </p:stCondLst>
                      <p:childTnLst>
                        <p:par>
                          <p:cTn id="1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2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83" dur="500" autoRev="1" fill="hold"/>
                                        <p:tgtEl>
                                          <p:spTgt spid="22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4" dur="500" autoRev="1" fill="hold"/>
                                        <p:tgtEl>
                                          <p:spTgt spid="22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5" dur="500" autoRev="1" fill="hold"/>
                                        <p:tgtEl>
                                          <p:spTgt spid="22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02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22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 nodeType="clickPar">
                      <p:stCondLst>
                        <p:cond delay="0"/>
                      </p:stCondLst>
                      <p:childTnLst>
                        <p:par>
                          <p:cTn id="1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9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90" dur="500" autoRev="1" fill="hold"/>
                                        <p:tgtEl>
                                          <p:spTgt spid="22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1" dur="500" autoRev="1" fill="hold"/>
                                        <p:tgtEl>
                                          <p:spTgt spid="22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2" dur="500" autoRev="1" fill="hold"/>
                                        <p:tgtEl>
                                          <p:spTgt spid="22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03"/>
                  </p:tgtEl>
                </p:cond>
              </p:nextCondLst>
            </p:seq>
            <p:seq concurrent="1" nextAc="seek">
              <p:cTn id="193" restart="whenNotActive" fill="hold" evtFilter="cancelBubble" nodeType="interactiveSeq">
                <p:stCondLst>
                  <p:cond evt="onClick" delay="0">
                    <p:tgtEl>
                      <p:spTgt spid="22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4" fill="hold" nodeType="clickPar">
                      <p:stCondLst>
                        <p:cond delay="0"/>
                      </p:stCondLst>
                      <p:childTnLst>
                        <p:par>
                          <p:cTn id="1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6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97" dur="500" autoRev="1" fill="hold"/>
                                        <p:tgtEl>
                                          <p:spTgt spid="22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8" dur="500" autoRev="1" fill="hold"/>
                                        <p:tgtEl>
                                          <p:spTgt spid="22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9" dur="500" autoRev="1" fill="hold"/>
                                        <p:tgtEl>
                                          <p:spTgt spid="22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04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22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 nodeType="clickPar">
                      <p:stCondLst>
                        <p:cond delay="0"/>
                      </p:stCondLst>
                      <p:childTnLst>
                        <p:par>
                          <p:cTn id="2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3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204" dur="500" autoRev="1" fill="hold"/>
                                        <p:tgtEl>
                                          <p:spTgt spid="22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5" dur="500" autoRev="1" fill="hold"/>
                                        <p:tgtEl>
                                          <p:spTgt spid="22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6" dur="500" autoRev="1" fill="hold"/>
                                        <p:tgtEl>
                                          <p:spTgt spid="22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05"/>
                  </p:tgtEl>
                </p:cond>
              </p:nextCondLst>
            </p:seq>
            <p:audio>
              <p:cMediaNode vol="80000" showWhenStopped="0">
                <p:cTn id="20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20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20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showWhenStopped="0">
                <p:cTn id="2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 showWhenStopped="0">
                <p:cTn id="2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2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 showWhenStopped="0">
                <p:cTn id="2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 showWhenStopped="0">
                <p:cTn id="2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 showWhenStopped="0">
                <p:cTn id="2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 showWhenStopped="0">
                <p:cTn id="2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 showWhenStopped="0">
                <p:cTn id="2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 showWhenStopped="0">
                <p:cTn id="2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 showWhenStopped="0">
                <p:cTn id="2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2132" grpId="0" animBg="1"/>
      <p:bldP spid="2133" grpId="0" animBg="1"/>
      <p:bldP spid="2134" grpId="0" animBg="1"/>
      <p:bldP spid="2135" grpId="0" animBg="1"/>
      <p:bldP spid="2136" grpId="0" animBg="1"/>
      <p:bldP spid="2137" grpId="0" animBg="1"/>
      <p:bldP spid="2138" grpId="0" animBg="1"/>
      <p:bldP spid="2139" grpId="0" animBg="1"/>
      <p:bldP spid="2140" grpId="0" animBg="1"/>
      <p:bldP spid="2141" grpId="0" animBg="1"/>
      <p:bldP spid="2142" grpId="0" animBg="1"/>
      <p:bldP spid="2143" grpId="0" animBg="1"/>
      <p:bldP spid="2192" grpId="0"/>
      <p:bldP spid="2193" grpId="0"/>
      <p:bldP spid="2198" grpId="0"/>
      <p:bldP spid="2199" grpId="0"/>
      <p:bldP spid="2200" grpId="0"/>
      <p:bldP spid="2201" grpId="0"/>
      <p:bldP spid="2202" grpId="0"/>
      <p:bldP spid="2203" grpId="0"/>
      <p:bldP spid="2204" grpId="0"/>
      <p:bldP spid="220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>
          <a:xfrm>
            <a:off x="500063" y="277813"/>
            <a:ext cx="8186737" cy="579437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solidFill>
                  <a:srgbClr val="FFFF00"/>
                </a:solidFill>
              </a:rPr>
              <a:t>Вопрос </a:t>
            </a:r>
            <a:r>
              <a:rPr lang="ru-RU" smtClean="0">
                <a:solidFill>
                  <a:srgbClr val="FFFF00"/>
                </a:solidFill>
              </a:rPr>
              <a:t>1  Блиц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type="subTitle" sz="quarter" idx="1"/>
          </p:nvPr>
        </p:nvSpPr>
        <p:spPr>
          <a:xfrm>
            <a:off x="436562" y="1268760"/>
            <a:ext cx="6278563" cy="1800200"/>
          </a:xfrm>
        </p:spPr>
        <p:txBody>
          <a:bodyPr/>
          <a:lstStyle/>
          <a:p>
            <a:pPr>
              <a:defRPr/>
            </a:pPr>
            <a:r>
              <a:rPr lang="ru-RU" sz="3600" dirty="0" smtClean="0">
                <a:effectLst/>
              </a:rPr>
              <a:t> </a:t>
            </a:r>
            <a:r>
              <a:rPr lang="ru-RU" b="1" dirty="0" smtClean="0">
                <a:effectLst/>
              </a:rPr>
              <a:t>Назовите 3 правила  пассажиров при поездке </a:t>
            </a:r>
          </a:p>
          <a:p>
            <a:pPr>
              <a:defRPr/>
            </a:pPr>
            <a:r>
              <a:rPr lang="ru-RU" b="1" dirty="0" smtClean="0">
                <a:effectLst/>
              </a:rPr>
              <a:t>в автомобиле</a:t>
            </a:r>
            <a:r>
              <a:rPr lang="ru-RU" b="1" dirty="0">
                <a:effectLst/>
              </a:rPr>
              <a:t>:</a:t>
            </a:r>
            <a:endParaRPr lang="ru-RU" b="1" dirty="0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7172325" y="1600200"/>
            <a:ext cx="1971675" cy="4530725"/>
          </a:xfrm>
        </p:spPr>
        <p:txBody>
          <a:bodyPr/>
          <a:lstStyle/>
          <a:p>
            <a:pPr>
              <a:defRPr/>
            </a:pPr>
            <a:endParaRPr lang="ru-RU" sz="2800" dirty="0" smtClean="0"/>
          </a:p>
          <a:p>
            <a:pPr>
              <a:buFont typeface="Wingdings" pitchFamily="2" charset="2"/>
              <a:buNone/>
              <a:defRPr/>
            </a:pPr>
            <a:r>
              <a:rPr lang="ru-RU" sz="2800" dirty="0" smtClean="0"/>
              <a:t>             </a:t>
            </a:r>
            <a:endParaRPr lang="ru-RU" sz="2800" dirty="0"/>
          </a:p>
        </p:txBody>
      </p:sp>
      <p:grpSp>
        <p:nvGrpSpPr>
          <p:cNvPr id="5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0"/>
            <a:chOff x="1338" y="2160"/>
            <a:chExt cx="125" cy="578"/>
          </a:xfrm>
        </p:grpSpPr>
        <p:sp>
          <p:nvSpPr>
            <p:cNvPr id="5140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5141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5142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5143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5144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5145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5146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5147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5148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5149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5150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5151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5152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5153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5154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5155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5156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5157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5158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5159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5160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</p:grpSp>
      <p:grpSp>
        <p:nvGrpSpPr>
          <p:cNvPr id="5126" name="Group 127"/>
          <p:cNvGrpSpPr>
            <a:grpSpLocks/>
          </p:cNvGrpSpPr>
          <p:nvPr/>
        </p:nvGrpSpPr>
        <p:grpSpPr bwMode="auto">
          <a:xfrm>
            <a:off x="6948488" y="3429000"/>
            <a:ext cx="1727200" cy="2393950"/>
            <a:chOff x="1020" y="1480"/>
            <a:chExt cx="1270" cy="1734"/>
          </a:xfrm>
        </p:grpSpPr>
        <p:grpSp>
          <p:nvGrpSpPr>
            <p:cNvPr id="5133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5138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5139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 dirty="0"/>
              </a:p>
            </p:txBody>
          </p:sp>
        </p:grpSp>
        <p:sp>
          <p:nvSpPr>
            <p:cNvPr id="5134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5135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5136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5137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/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3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3" cstate="email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88" y="5086350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3" cstate="email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5129" name="AutoShape 41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021388"/>
            <a:ext cx="755650" cy="836612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4135" name="AutoShape 39"/>
          <p:cNvSpPr>
            <a:spLocks noChangeArrowheads="1"/>
          </p:cNvSpPr>
          <p:nvPr/>
        </p:nvSpPr>
        <p:spPr bwMode="auto">
          <a:xfrm>
            <a:off x="6786563" y="1773238"/>
            <a:ext cx="2106612" cy="935037"/>
          </a:xfrm>
          <a:prstGeom prst="ribbon">
            <a:avLst>
              <a:gd name="adj1" fmla="val 12500"/>
              <a:gd name="adj2" fmla="val 50000"/>
            </a:avLst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>
                <a:solidFill>
                  <a:srgbClr val="FF3300"/>
                </a:solidFill>
              </a:rPr>
              <a:t>ОТВЕТ</a:t>
            </a:r>
          </a:p>
        </p:txBody>
      </p:sp>
      <p:sp>
        <p:nvSpPr>
          <p:cNvPr id="4136" name="AutoShape 40"/>
          <p:cNvSpPr>
            <a:spLocks noChangeArrowheads="1"/>
          </p:cNvSpPr>
          <p:nvPr/>
        </p:nvSpPr>
        <p:spPr bwMode="auto">
          <a:xfrm>
            <a:off x="203109" y="5358637"/>
            <a:ext cx="6604545" cy="1166708"/>
          </a:xfrm>
          <a:prstGeom prst="wedgeRectCallout">
            <a:avLst>
              <a:gd name="adj1" fmla="val -39873"/>
              <a:gd name="adj2" fmla="val 79583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- пассажир </a:t>
            </a:r>
            <a:r>
              <a:rPr lang="ru-RU" sz="2400" b="1" dirty="0">
                <a:solidFill>
                  <a:srgbClr val="FF0000"/>
                </a:solidFill>
              </a:rPr>
              <a:t>должен пристегнуться, 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- не </a:t>
            </a:r>
            <a:r>
              <a:rPr lang="ru-RU" sz="2400" b="1" dirty="0">
                <a:solidFill>
                  <a:srgbClr val="FF0000"/>
                </a:solidFill>
              </a:rPr>
              <a:t>должен отвлекать водителя,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- не </a:t>
            </a:r>
            <a:r>
              <a:rPr lang="ru-RU" sz="2400" b="1" dirty="0">
                <a:solidFill>
                  <a:srgbClr val="FF0000"/>
                </a:solidFill>
              </a:rPr>
              <a:t>открывать двери во время движения.</a:t>
            </a:r>
          </a:p>
        </p:txBody>
      </p:sp>
      <p:pic>
        <p:nvPicPr>
          <p:cNvPr id="41" name="Рисунок 40" descr="Управление авто без прав: соблюдение правил дорожного движения, ответственность за их невыполнение, советы и комментарии юристов - Советы автомобилисту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41"/>
          <a:stretch/>
        </p:blipFill>
        <p:spPr bwMode="auto">
          <a:xfrm>
            <a:off x="1726413" y="3021137"/>
            <a:ext cx="3654380" cy="227765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remove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5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35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413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8440" y="116632"/>
            <a:ext cx="8147248" cy="668610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solidFill>
                  <a:srgbClr val="FFFF00"/>
                </a:solidFill>
              </a:rPr>
              <a:t>Вопрос 2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3568" y="1268761"/>
            <a:ext cx="6039424" cy="1224136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ru-RU" sz="3200" b="1" dirty="0">
                <a:effectLst/>
              </a:rPr>
              <a:t>Сколько человек могут ехать на одном велосипеде? </a:t>
            </a:r>
            <a:endParaRPr lang="ru-RU" sz="3200" b="1" dirty="0" smtClean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715125" y="1600200"/>
            <a:ext cx="1971675" cy="4530725"/>
          </a:xfrm>
        </p:spPr>
        <p:txBody>
          <a:bodyPr/>
          <a:lstStyle/>
          <a:p>
            <a:pPr>
              <a:defRPr/>
            </a:pPr>
            <a:endParaRPr lang="ru-RU" dirty="0" smtClean="0"/>
          </a:p>
          <a:p>
            <a:pPr>
              <a:buFont typeface="Wingdings" pitchFamily="2" charset="2"/>
              <a:buNone/>
              <a:defRPr/>
            </a:pPr>
            <a:r>
              <a:rPr lang="ru-RU" dirty="0" smtClean="0"/>
              <a:t>             </a:t>
            </a:r>
            <a:endParaRPr lang="ru-RU" dirty="0"/>
          </a:p>
        </p:txBody>
      </p:sp>
      <p:grpSp>
        <p:nvGrpSpPr>
          <p:cNvPr id="5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0"/>
            <a:chOff x="1338" y="2160"/>
            <a:chExt cx="125" cy="578"/>
          </a:xfrm>
        </p:grpSpPr>
        <p:sp>
          <p:nvSpPr>
            <p:cNvPr id="6164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6165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6166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6167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6168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6169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6170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6171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6172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6173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6174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6175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6176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6177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6178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6179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6180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6181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6182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6183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6184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</p:grpSp>
      <p:grpSp>
        <p:nvGrpSpPr>
          <p:cNvPr id="6150" name="Group 127"/>
          <p:cNvGrpSpPr>
            <a:grpSpLocks/>
          </p:cNvGrpSpPr>
          <p:nvPr/>
        </p:nvGrpSpPr>
        <p:grpSpPr bwMode="auto">
          <a:xfrm>
            <a:off x="6948488" y="3429000"/>
            <a:ext cx="1727200" cy="2393950"/>
            <a:chOff x="1020" y="1480"/>
            <a:chExt cx="1270" cy="1734"/>
          </a:xfrm>
        </p:grpSpPr>
        <p:grpSp>
          <p:nvGrpSpPr>
            <p:cNvPr id="6157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6162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6163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 dirty="0"/>
              </a:p>
            </p:txBody>
          </p:sp>
        </p:grpSp>
        <p:sp>
          <p:nvSpPr>
            <p:cNvPr id="6158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6159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6160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6161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/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3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3" cstate="email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88" y="5086350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3" cstate="email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6153" name="AutoShape 41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021388"/>
            <a:ext cx="755650" cy="836612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4135" name="AutoShape 39"/>
          <p:cNvSpPr>
            <a:spLocks noChangeArrowheads="1"/>
          </p:cNvSpPr>
          <p:nvPr/>
        </p:nvSpPr>
        <p:spPr bwMode="auto">
          <a:xfrm>
            <a:off x="6722993" y="1761827"/>
            <a:ext cx="2106612" cy="935037"/>
          </a:xfrm>
          <a:prstGeom prst="ribbon">
            <a:avLst>
              <a:gd name="adj1" fmla="val 12500"/>
              <a:gd name="adj2" fmla="val 50000"/>
            </a:avLst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>
                <a:solidFill>
                  <a:srgbClr val="FF3300"/>
                </a:solidFill>
              </a:rPr>
              <a:t>ОТВЕТ</a:t>
            </a:r>
          </a:p>
        </p:txBody>
      </p:sp>
      <p:sp>
        <p:nvSpPr>
          <p:cNvPr id="4136" name="AutoShape 40"/>
          <p:cNvSpPr>
            <a:spLocks noChangeArrowheads="1"/>
          </p:cNvSpPr>
          <p:nvPr/>
        </p:nvSpPr>
        <p:spPr bwMode="auto">
          <a:xfrm>
            <a:off x="2195736" y="5822950"/>
            <a:ext cx="3240360" cy="702394"/>
          </a:xfrm>
          <a:prstGeom prst="wedgeRectCallout">
            <a:avLst>
              <a:gd name="adj1" fmla="val -36878"/>
              <a:gd name="adj2" fmla="val 71577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1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40" name="Рисунок 39" descr="https://ds02.infourok.ru/uploads/ex/0156/0008a05d-e9cc63f1/1/img3.jpg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17" t="21300" r="980" b="1590"/>
          <a:stretch/>
        </p:blipFill>
        <p:spPr bwMode="auto">
          <a:xfrm>
            <a:off x="2094546" y="3126924"/>
            <a:ext cx="3382198" cy="21945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remove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500"/>
                            </p:stCondLst>
                            <p:childTnLst>
                              <p:par>
                                <p:cTn id="2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35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413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57263" y="277813"/>
            <a:ext cx="8186737" cy="579437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solidFill>
                  <a:srgbClr val="FFFF00"/>
                </a:solidFill>
              </a:rPr>
              <a:t>Вопрос 3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179512" y="1412776"/>
            <a:ext cx="6408712" cy="1872208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ru-RU" b="1" dirty="0">
                <a:effectLst/>
              </a:rPr>
              <a:t>Человек, контролирующий дорожное движение? </a:t>
            </a:r>
            <a:endParaRPr lang="ru-RU" b="1" dirty="0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7172325" y="1600200"/>
            <a:ext cx="1971675" cy="4530725"/>
          </a:xfrm>
        </p:spPr>
        <p:txBody>
          <a:bodyPr/>
          <a:lstStyle/>
          <a:p>
            <a:pPr>
              <a:defRPr/>
            </a:pPr>
            <a:endParaRPr lang="ru-RU" sz="2800" dirty="0" smtClean="0"/>
          </a:p>
          <a:p>
            <a:pPr>
              <a:buFont typeface="Wingdings" pitchFamily="2" charset="2"/>
              <a:buNone/>
              <a:defRPr/>
            </a:pPr>
            <a:r>
              <a:rPr lang="ru-RU" sz="2800" dirty="0" smtClean="0"/>
              <a:t>             </a:t>
            </a:r>
            <a:endParaRPr lang="ru-RU" sz="2800" dirty="0"/>
          </a:p>
        </p:txBody>
      </p:sp>
      <p:grpSp>
        <p:nvGrpSpPr>
          <p:cNvPr id="5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0"/>
            <a:chOff x="1338" y="2160"/>
            <a:chExt cx="125" cy="578"/>
          </a:xfrm>
        </p:grpSpPr>
        <p:sp>
          <p:nvSpPr>
            <p:cNvPr id="7188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7189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7190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7191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7192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7193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7194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7195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7196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7197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7198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7199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7200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7201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7202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7203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7204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7205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7206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7207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7208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3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</p:grpSp>
      <p:grpSp>
        <p:nvGrpSpPr>
          <p:cNvPr id="7174" name="Group 127"/>
          <p:cNvGrpSpPr>
            <a:grpSpLocks/>
          </p:cNvGrpSpPr>
          <p:nvPr/>
        </p:nvGrpSpPr>
        <p:grpSpPr bwMode="auto">
          <a:xfrm>
            <a:off x="6948488" y="3429000"/>
            <a:ext cx="1727200" cy="2393950"/>
            <a:chOff x="1020" y="1480"/>
            <a:chExt cx="1270" cy="1734"/>
          </a:xfrm>
        </p:grpSpPr>
        <p:grpSp>
          <p:nvGrpSpPr>
            <p:cNvPr id="7181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7186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7187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 dirty="0"/>
              </a:p>
            </p:txBody>
          </p:sp>
        </p:grpSp>
        <p:sp>
          <p:nvSpPr>
            <p:cNvPr id="7182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7183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4" cstate="email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7184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7185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/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3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3" cstate="email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88" y="5086350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3" cstate="email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7177" name="AutoShape 41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021388"/>
            <a:ext cx="755650" cy="836612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4135" name="AutoShape 39"/>
          <p:cNvSpPr>
            <a:spLocks noChangeArrowheads="1"/>
          </p:cNvSpPr>
          <p:nvPr/>
        </p:nvSpPr>
        <p:spPr bwMode="auto">
          <a:xfrm>
            <a:off x="6786563" y="1773238"/>
            <a:ext cx="2106612" cy="935037"/>
          </a:xfrm>
          <a:prstGeom prst="ribbon">
            <a:avLst>
              <a:gd name="adj1" fmla="val 12500"/>
              <a:gd name="adj2" fmla="val 50000"/>
            </a:avLst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>
                <a:solidFill>
                  <a:srgbClr val="FF3300"/>
                </a:solidFill>
              </a:rPr>
              <a:t>ОТВЕТ</a:t>
            </a:r>
          </a:p>
        </p:txBody>
      </p:sp>
      <p:sp>
        <p:nvSpPr>
          <p:cNvPr id="4136" name="AutoShape 40"/>
          <p:cNvSpPr>
            <a:spLocks noChangeArrowheads="1"/>
          </p:cNvSpPr>
          <p:nvPr/>
        </p:nvSpPr>
        <p:spPr bwMode="auto">
          <a:xfrm>
            <a:off x="1116133" y="6011404"/>
            <a:ext cx="4608513" cy="700312"/>
          </a:xfrm>
          <a:prstGeom prst="wedgeRectCallout">
            <a:avLst>
              <a:gd name="adj1" fmla="val -28438"/>
              <a:gd name="adj2" fmla="val 90327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И</a:t>
            </a:r>
            <a:r>
              <a:rPr lang="ru-RU" sz="3200" b="1" dirty="0" smtClean="0">
                <a:solidFill>
                  <a:srgbClr val="FF0000"/>
                </a:solidFill>
              </a:rPr>
              <a:t>нспектор ГИБДД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40" name="Рисунок 39" descr="Безопасность детей - МКДОУ № 164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564904"/>
            <a:ext cx="2592288" cy="31614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600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35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4136" grpId="0" animBg="1"/>
    </p:bldLst>
  </p:timing>
</p:sld>
</file>

<file path=ppt/theme/theme1.xml><?xml version="1.0" encoding="utf-8"?>
<a:theme xmlns:a="http://schemas.openxmlformats.org/drawingml/2006/main" name="Презентация2">
  <a:themeElements>
    <a:clrScheme name="ЧГК 1">
      <a:dk1>
        <a:srgbClr val="010199"/>
      </a:dk1>
      <a:lt1>
        <a:srgbClr val="FFFFFF"/>
      </a:lt1>
      <a:dk2>
        <a:srgbClr val="000000"/>
      </a:dk2>
      <a:lt2>
        <a:srgbClr val="B2B2B2"/>
      </a:lt2>
      <a:accent1>
        <a:srgbClr val="3399FF"/>
      </a:accent1>
      <a:accent2>
        <a:srgbClr val="666699"/>
      </a:accent2>
      <a:accent3>
        <a:srgbClr val="AAAAAA"/>
      </a:accent3>
      <a:accent4>
        <a:srgbClr val="DADADA"/>
      </a:accent4>
      <a:accent5>
        <a:srgbClr val="ADCAFF"/>
      </a:accent5>
      <a:accent6>
        <a:srgbClr val="5C5C8A"/>
      </a:accent6>
      <a:hlink>
        <a:srgbClr val="FFFFCC"/>
      </a:hlink>
      <a:folHlink>
        <a:srgbClr val="FFCC66"/>
      </a:folHlink>
    </a:clrScheme>
    <a:fontScheme name="ЧГК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ЧГК 1">
        <a:dk1>
          <a:srgbClr val="010199"/>
        </a:dk1>
        <a:lt1>
          <a:srgbClr val="FFFFFF"/>
        </a:lt1>
        <a:dk2>
          <a:srgbClr val="000000"/>
        </a:dk2>
        <a:lt2>
          <a:srgbClr val="B2B2B2"/>
        </a:lt2>
        <a:accent1>
          <a:srgbClr val="3399FF"/>
        </a:accent1>
        <a:accent2>
          <a:srgbClr val="666699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5C5C8A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ЧГК 2">
        <a:dk1>
          <a:srgbClr val="008000"/>
        </a:dk1>
        <a:lt1>
          <a:srgbClr val="FFFFFF"/>
        </a:lt1>
        <a:dk2>
          <a:srgbClr val="003300"/>
        </a:dk2>
        <a:lt2>
          <a:srgbClr val="C0C0C0"/>
        </a:lt2>
        <a:accent1>
          <a:srgbClr val="99CC00"/>
        </a:accent1>
        <a:accent2>
          <a:srgbClr val="527C3A"/>
        </a:accent2>
        <a:accent3>
          <a:srgbClr val="AAADAA"/>
        </a:accent3>
        <a:accent4>
          <a:srgbClr val="DADADA"/>
        </a:accent4>
        <a:accent5>
          <a:srgbClr val="CAE2AA"/>
        </a:accent5>
        <a:accent6>
          <a:srgbClr val="497034"/>
        </a:accent6>
        <a:hlink>
          <a:srgbClr val="33CC33"/>
        </a:hlink>
        <a:folHlink>
          <a:srgbClr val="C1FF8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ЧГК 3">
        <a:dk1>
          <a:srgbClr val="000066"/>
        </a:dk1>
        <a:lt1>
          <a:srgbClr val="FFFFFF"/>
        </a:lt1>
        <a:dk2>
          <a:srgbClr val="000099"/>
        </a:dk2>
        <a:lt2>
          <a:srgbClr val="9FBFFF"/>
        </a:lt2>
        <a:accent1>
          <a:srgbClr val="0099CC"/>
        </a:accent1>
        <a:accent2>
          <a:srgbClr val="00CC66"/>
        </a:accent2>
        <a:accent3>
          <a:srgbClr val="AAAACA"/>
        </a:accent3>
        <a:accent4>
          <a:srgbClr val="DADADA"/>
        </a:accent4>
        <a:accent5>
          <a:srgbClr val="AACAE2"/>
        </a:accent5>
        <a:accent6>
          <a:srgbClr val="00B95C"/>
        </a:accent6>
        <a:hlink>
          <a:srgbClr val="00FFFF"/>
        </a:hlink>
        <a:folHlink>
          <a:srgbClr val="CDE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ЧГК 4">
        <a:dk1>
          <a:srgbClr val="00ACA8"/>
        </a:dk1>
        <a:lt1>
          <a:srgbClr val="FFFFFF"/>
        </a:lt1>
        <a:dk2>
          <a:srgbClr val="006666"/>
        </a:dk2>
        <a:lt2>
          <a:srgbClr val="FFFF99"/>
        </a:lt2>
        <a:accent1>
          <a:srgbClr val="0099CC"/>
        </a:accent1>
        <a:accent2>
          <a:srgbClr val="6D6FC7"/>
        </a:accent2>
        <a:accent3>
          <a:srgbClr val="AAB8B8"/>
        </a:accent3>
        <a:accent4>
          <a:srgbClr val="DADADA"/>
        </a:accent4>
        <a:accent5>
          <a:srgbClr val="AACAE2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ЧГК 5">
        <a:dk1>
          <a:srgbClr val="BA0023"/>
        </a:dk1>
        <a:lt1>
          <a:srgbClr val="FFFFFF"/>
        </a:lt1>
        <a:dk2>
          <a:srgbClr val="800000"/>
        </a:dk2>
        <a:lt2>
          <a:srgbClr val="FFFF99"/>
        </a:lt2>
        <a:accent1>
          <a:srgbClr val="FF6600"/>
        </a:accent1>
        <a:accent2>
          <a:srgbClr val="C5543D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B24B36"/>
        </a:accent6>
        <a:hlink>
          <a:srgbClr val="FFFF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ЧГК 6">
        <a:dk1>
          <a:srgbClr val="6D776E"/>
        </a:dk1>
        <a:lt1>
          <a:srgbClr val="FFFFFF"/>
        </a:lt1>
        <a:dk2>
          <a:srgbClr val="575863"/>
        </a:dk2>
        <a:lt2>
          <a:srgbClr val="DDDDDD"/>
        </a:lt2>
        <a:accent1>
          <a:srgbClr val="0099CC"/>
        </a:accent1>
        <a:accent2>
          <a:srgbClr val="939EA9"/>
        </a:accent2>
        <a:accent3>
          <a:srgbClr val="B4B4B7"/>
        </a:accent3>
        <a:accent4>
          <a:srgbClr val="DADADA"/>
        </a:accent4>
        <a:accent5>
          <a:srgbClr val="AACAE2"/>
        </a:accent5>
        <a:accent6>
          <a:srgbClr val="858F99"/>
        </a:accent6>
        <a:hlink>
          <a:srgbClr val="FFCC00"/>
        </a:hlink>
        <a:folHlink>
          <a:srgbClr val="BD894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ЧГК 7">
        <a:dk1>
          <a:srgbClr val="A28A84"/>
        </a:dk1>
        <a:lt1>
          <a:srgbClr val="FFFFFF"/>
        </a:lt1>
        <a:dk2>
          <a:srgbClr val="765E58"/>
        </a:dk2>
        <a:lt2>
          <a:srgbClr val="DDDDDD"/>
        </a:lt2>
        <a:accent1>
          <a:srgbClr val="CC6600"/>
        </a:accent1>
        <a:accent2>
          <a:srgbClr val="CC9900"/>
        </a:accent2>
        <a:accent3>
          <a:srgbClr val="BDB6B4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FFCC00"/>
        </a:hlink>
        <a:folHlink>
          <a:srgbClr val="FFFF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ЧГК 8">
        <a:dk1>
          <a:srgbClr val="000000"/>
        </a:dk1>
        <a:lt1>
          <a:srgbClr val="C5D9ED"/>
        </a:lt1>
        <a:dk2>
          <a:srgbClr val="000000"/>
        </a:dk2>
        <a:lt2>
          <a:srgbClr val="FFFFFF"/>
        </a:lt2>
        <a:accent1>
          <a:srgbClr val="F3F6FF"/>
        </a:accent1>
        <a:accent2>
          <a:srgbClr val="33CCCC"/>
        </a:accent2>
        <a:accent3>
          <a:srgbClr val="DFE9F4"/>
        </a:accent3>
        <a:accent4>
          <a:srgbClr val="000000"/>
        </a:accent4>
        <a:accent5>
          <a:srgbClr val="F8FAFF"/>
        </a:accent5>
        <a:accent6>
          <a:srgbClr val="2DB9B9"/>
        </a:accent6>
        <a:hlink>
          <a:srgbClr val="0000FF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ЧГК 9">
        <a:dk1>
          <a:srgbClr val="FFFFFF"/>
        </a:dk1>
        <a:lt1>
          <a:srgbClr val="FFFFFF"/>
        </a:lt1>
        <a:dk2>
          <a:srgbClr val="AAAAC6"/>
        </a:dk2>
        <a:lt2>
          <a:srgbClr val="FFFFCC"/>
        </a:lt2>
        <a:accent1>
          <a:srgbClr val="66667E"/>
        </a:accent1>
        <a:accent2>
          <a:srgbClr val="629157"/>
        </a:accent2>
        <a:accent3>
          <a:srgbClr val="D2D2DF"/>
        </a:accent3>
        <a:accent4>
          <a:srgbClr val="DADADA"/>
        </a:accent4>
        <a:accent5>
          <a:srgbClr val="B8B8C0"/>
        </a:accent5>
        <a:accent6>
          <a:srgbClr val="58834E"/>
        </a:accent6>
        <a:hlink>
          <a:srgbClr val="6600CC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1250</TotalTime>
  <Words>346</Words>
  <Application>Microsoft Office PowerPoint</Application>
  <PresentationFormat>Экран (4:3)</PresentationFormat>
  <Paragraphs>111</Paragraphs>
  <Slides>19</Slides>
  <Notes>0</Notes>
  <HiddenSlides>0</HiddenSlides>
  <MMClips>16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Презентация2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Вопрос 1  Блиц</vt:lpstr>
      <vt:lpstr>Вопрос 2</vt:lpstr>
      <vt:lpstr>Вопрос 3</vt:lpstr>
      <vt:lpstr>Вопрос 4</vt:lpstr>
      <vt:lpstr>Вопрос 5</vt:lpstr>
      <vt:lpstr>Вопрос 6</vt:lpstr>
      <vt:lpstr>Вопрос 7</vt:lpstr>
      <vt:lpstr>Вопрос 8</vt:lpstr>
      <vt:lpstr>Вопрос 9</vt:lpstr>
      <vt:lpstr>Вопрос 10</vt:lpstr>
      <vt:lpstr>Вопрос 11</vt:lpstr>
      <vt:lpstr>Вопрос 12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141</cp:revision>
  <dcterms:created xsi:type="dcterms:W3CDTF">2010-11-14T08:57:36Z</dcterms:created>
  <dcterms:modified xsi:type="dcterms:W3CDTF">2020-03-25T00:25:09Z</dcterms:modified>
</cp:coreProperties>
</file>