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"/>
  </p:notes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7CD00-E448-4129-884D-C9754CA7B6F6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A4527-1CBD-435D-9BD0-28C285F07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1965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A4527-1CBD-435D-9BD0-28C285F0774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3596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3.jpeg"/><Relationship Id="rId11" Type="http://schemas.openxmlformats.org/officeDocument/2006/relationships/image" Target="../media/image7.png"/><Relationship Id="rId5" Type="http://schemas.openxmlformats.org/officeDocument/2006/relationships/image" Target="../media/image2.jpeg"/><Relationship Id="rId10" Type="http://schemas.microsoft.com/office/2007/relationships/media" Target="../media/media1.mp3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48680"/>
            <a:ext cx="5688632" cy="216024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Ulyanovsk </a:t>
            </a:r>
            <a:r>
              <a:rPr lang="ru-RU" sz="44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is our native city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Ульяновск – наш родной город</a:t>
            </a:r>
            <a:endParaRPr lang="ru-RU" sz="4400" b="1" dirty="0">
              <a:solidFill>
                <a:schemeClr val="bg1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6" name="Picture 2" descr="F:\внеурочка откр. урок\9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09120"/>
            <a:ext cx="2955045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внеурочка откр. урок\v-centre-uljanovska-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3927"/>
            <a:ext cx="3148370" cy="208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внеурочка откр. урок\63267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5146" y="2243957"/>
            <a:ext cx="3037334" cy="204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внеурочка откр. урок\8665112hf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777" y="4509120"/>
            <a:ext cx="2913063" cy="213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внеурочка откр. урок\original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4166" y="2517565"/>
            <a:ext cx="1723938" cy="227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внеурочка откр. урок\kraevedch_muzei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590" y="3936268"/>
            <a:ext cx="3775602" cy="2517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arov Stelar - Catgroov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517978" y="6215459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48680"/>
            <a:ext cx="7776864" cy="2088232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Monument to the "Letter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Monument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Nikolai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Karamzin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Monument of Eternal Glory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Obelisk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203848" y="2713633"/>
            <a:ext cx="2715090" cy="3620120"/>
            <a:chOff x="395536" y="2341637"/>
            <a:chExt cx="2715090" cy="3620120"/>
          </a:xfrm>
        </p:grpSpPr>
        <p:pic>
          <p:nvPicPr>
            <p:cNvPr id="1026" name="Picture 2" descr="F:\внеурочка откр. урок\e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2341637"/>
              <a:ext cx="2715090" cy="362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2483768" y="5445224"/>
              <a:ext cx="626858" cy="51653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85140" y="2708920"/>
            <a:ext cx="2718048" cy="3624064"/>
            <a:chOff x="3851920" y="2645173"/>
            <a:chExt cx="2718048" cy="3624064"/>
          </a:xfrm>
        </p:grpSpPr>
        <p:pic>
          <p:nvPicPr>
            <p:cNvPr id="1027" name="Picture 3" descr="F:\внеурочка откр. урок\03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2645173"/>
              <a:ext cx="2718048" cy="3624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5943110" y="5752702"/>
              <a:ext cx="626858" cy="51653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1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228184" y="2708920"/>
            <a:ext cx="2710907" cy="3624833"/>
            <a:chOff x="6228184" y="2708920"/>
            <a:chExt cx="2710907" cy="3624833"/>
          </a:xfrm>
        </p:grpSpPr>
        <p:pic>
          <p:nvPicPr>
            <p:cNvPr id="1028" name="Picture 4" descr="F:\внеурочка откр. урок\033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2708920"/>
              <a:ext cx="2710907" cy="3614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8312233" y="5817220"/>
              <a:ext cx="626858" cy="51653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3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1274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358"/>
            <a:ext cx="8836775" cy="328498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Ulyanovsk Regional Museum of Local Lore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Lenin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Memorial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Goncharov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Museum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211932" y="3350385"/>
            <a:ext cx="2928325" cy="2088232"/>
            <a:chOff x="107504" y="2060848"/>
            <a:chExt cx="3072341" cy="2304256"/>
          </a:xfrm>
        </p:grpSpPr>
        <p:pic>
          <p:nvPicPr>
            <p:cNvPr id="2051" name="Picture 3" descr="F:\внеурочка откр. урок\05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2060848"/>
              <a:ext cx="3072341" cy="2304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2552987" y="3848571"/>
              <a:ext cx="626858" cy="51653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1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350146" y="2561529"/>
            <a:ext cx="2438248" cy="3442477"/>
            <a:chOff x="3851920" y="3042022"/>
            <a:chExt cx="2196074" cy="3294112"/>
          </a:xfrm>
        </p:grpSpPr>
        <p:pic>
          <p:nvPicPr>
            <p:cNvPr id="2052" name="Picture 4" descr="F:\внеурочка откр. урок\057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3042022"/>
              <a:ext cx="2196074" cy="3294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5421136" y="5817219"/>
              <a:ext cx="626858" cy="51653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940666" y="3382040"/>
            <a:ext cx="3009448" cy="2024923"/>
            <a:chOff x="-33706" y="2348880"/>
            <a:chExt cx="3009448" cy="2024923"/>
          </a:xfrm>
        </p:grpSpPr>
        <p:pic>
          <p:nvPicPr>
            <p:cNvPr id="2053" name="Picture 5" descr="F:\внеурочка откр. урок\134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3706" y="2348880"/>
              <a:ext cx="2995736" cy="2024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2348884" y="3857270"/>
              <a:ext cx="626858" cy="51653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bg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0279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TM02455610[[fn=Осень]]</Template>
  <TotalTime>152</TotalTime>
  <Words>42</Words>
  <Application>Microsoft Office PowerPoint</Application>
  <PresentationFormat>Экран (4:3)</PresentationFormat>
  <Paragraphs>13</Paragraphs>
  <Slides>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Autumn</vt:lpstr>
      <vt:lpstr>Слайд 1</vt:lpstr>
      <vt:lpstr>Слайд 2</vt:lpstr>
      <vt:lpstr> The Ulyanovsk Regional Museum of Local Lore The Lenin Memorial The Goncharov Museum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Galina</dc:creator>
  <cp:lastModifiedBy>Марина</cp:lastModifiedBy>
  <cp:revision>24</cp:revision>
  <dcterms:created xsi:type="dcterms:W3CDTF">2016-10-20T17:10:30Z</dcterms:created>
  <dcterms:modified xsi:type="dcterms:W3CDTF">2021-02-10T07:58:10Z</dcterms:modified>
</cp:coreProperties>
</file>