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7" r:id="rId3"/>
    <p:sldId id="282" r:id="rId4"/>
    <p:sldId id="260" r:id="rId5"/>
    <p:sldId id="261" r:id="rId6"/>
    <p:sldId id="262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0066"/>
    <a:srgbClr val="FF66FF"/>
    <a:srgbClr val="FFFF00"/>
    <a:srgbClr val="FFFF66"/>
    <a:srgbClr val="99FF99"/>
    <a:srgbClr val="007DDA"/>
    <a:srgbClr val="170262"/>
    <a:srgbClr val="1129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6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1853B-D428-46F9-B000-D61D54129018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089A4-614F-4513-A573-37B12EFA3E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12.wav"/><Relationship Id="rId7" Type="http://schemas.openxmlformats.org/officeDocument/2006/relationships/image" Target="../media/image19.png"/><Relationship Id="rId2" Type="http://schemas.openxmlformats.org/officeDocument/2006/relationships/audio" Target="../media/audio11.wav"/><Relationship Id="rId1" Type="http://schemas.openxmlformats.org/officeDocument/2006/relationships/audio" Target="../media/audio10.wav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2.png"/><Relationship Id="rId4" Type="http://schemas.openxmlformats.org/officeDocument/2006/relationships/audio" Target="../media/audio13.wav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7.wav"/><Relationship Id="rId1" Type="http://schemas.openxmlformats.org/officeDocument/2006/relationships/audio" Target="../media/audio16.wav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3.wav"/><Relationship Id="rId7" Type="http://schemas.openxmlformats.org/officeDocument/2006/relationships/image" Target="../media/image4.jpeg"/><Relationship Id="rId12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8.png"/><Relationship Id="rId5" Type="http://schemas.openxmlformats.org/officeDocument/2006/relationships/audio" Target="../media/audio5.wav"/><Relationship Id="rId10" Type="http://schemas.openxmlformats.org/officeDocument/2006/relationships/image" Target="../media/image7.png"/><Relationship Id="rId4" Type="http://schemas.openxmlformats.org/officeDocument/2006/relationships/audio" Target="../media/audio4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7.wav"/><Relationship Id="rId1" Type="http://schemas.openxmlformats.org/officeDocument/2006/relationships/audio" Target="../media/audio6.wa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file:///D:\&#1054;&#1082;&#1089;&#1072;&#1085;&#1072;\1%20&#1089;&#1072;&#1076;\&#1086;&#1090;&#1082;&#1088;&#1099;&#1090;&#1086;&#1077;%20&#1084;&#1072;&#1090;&#1077;&#1084;&#1072;&#1090;&#1080;&#1082;&#1072;\&#1060;&#1059;&#1058;&#1040;&#1046;%20&#1086;&#1073;&#1088;&#1072;&#1090;&#1085;&#1099;&#1081;%20&#1086;&#1090;&#1089;&#1095;&#1105;&#1090;%20&#1086;&#1090;%2010%20&#1076;&#1086;%201.mp4" TargetMode="External"/><Relationship Id="rId7" Type="http://schemas.openxmlformats.org/officeDocument/2006/relationships/image" Target="../media/image11.png"/><Relationship Id="rId2" Type="http://schemas.openxmlformats.org/officeDocument/2006/relationships/audio" Target="../media/audio7.wav"/><Relationship Id="rId1" Type="http://schemas.openxmlformats.org/officeDocument/2006/relationships/audio" Target="../media/audio6.wav"/><Relationship Id="rId6" Type="http://schemas.openxmlformats.org/officeDocument/2006/relationships/image" Target="../media/image10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59;&#1047;&#1067;&#1050;&#1040;\&#1087;&#1086;&#1087;&#1089;&#1072;\&#1047;\&#1047;&#1077;&#1084;&#1083;&#1103;&#1085;&#1077;\&#1047;&#1077;&#1084;&#1083;&#1103;&#1085;&#1077;%20-%20&#1058;&#1088;&#1072;&#1074;&#1072;%20&#1091;%20&#1076;&#1086;&#1084;&#1072;.mp3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t="-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548680"/>
            <a:ext cx="5688632" cy="244827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ИНТЕРАКТИВНОЕ ЗАНЯТИЕ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детей 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старшего 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дошкольного возраста 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ОНР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тему: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«Космическо-математическое путешествие»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284984"/>
            <a:ext cx="2448272" cy="1656184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Чефранова О.Н.,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воспитатель в.кв.к. 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МБДОУ </a:t>
            </a:r>
            <a:r>
              <a:rPr lang="ru-RU" sz="2000" dirty="0" err="1" smtClean="0">
                <a:solidFill>
                  <a:schemeClr val="bg1"/>
                </a:solidFill>
              </a:rPr>
              <a:t>д</a:t>
            </a:r>
            <a:r>
              <a:rPr lang="ru-RU" sz="2000" dirty="0" smtClean="0">
                <a:solidFill>
                  <a:schemeClr val="bg1"/>
                </a:solidFill>
              </a:rPr>
              <a:t>/с № </a:t>
            </a:r>
            <a:r>
              <a:rPr lang="ru-RU" sz="2000" dirty="0" smtClean="0">
                <a:solidFill>
                  <a:schemeClr val="bg1"/>
                </a:solidFill>
              </a:rPr>
              <a:t>12</a:t>
            </a:r>
          </a:p>
          <a:p>
            <a:pPr algn="l"/>
            <a:r>
              <a:rPr lang="ru-RU" sz="2000" smtClean="0">
                <a:solidFill>
                  <a:schemeClr val="bg1"/>
                </a:solidFill>
              </a:rPr>
              <a:t>г.Кропоткин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wallpaperstock.net/wallpapers/thumbs1/11446.jpg"/>
          <p:cNvPicPr>
            <a:picLocks noChangeAspect="1" noChangeArrowheads="1"/>
          </p:cNvPicPr>
          <p:nvPr/>
        </p:nvPicPr>
        <p:blipFill>
          <a:blip r:embed="rId2" cstate="print"/>
          <a:srcRect l="6884" r="9589"/>
          <a:stretch>
            <a:fillRect/>
          </a:stretch>
        </p:blipFill>
        <p:spPr bwMode="auto">
          <a:xfrm>
            <a:off x="0" y="-18253"/>
            <a:ext cx="9144000" cy="6876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илунение">
            <a:hlinkClick r:id="" action="ppaction://media"/>
          </p:cNvPr>
          <p:cNvPicPr>
            <a:picLocks noRot="1" noChangeAspect="1"/>
          </p:cNvPicPr>
          <p:nvPr>
            <a:wavAudioFile r:embed="rId1" name="прилунение"/>
          </p:nvPr>
        </p:nvPicPr>
        <p:blipFill>
          <a:blip r:embed="rId4" cstate="print"/>
          <a:stretch>
            <a:fillRect/>
          </a:stretch>
        </p:blipFill>
        <p:spPr>
          <a:xfrm>
            <a:off x="7740352" y="188640"/>
            <a:ext cx="1016496" cy="1016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DDA"/>
            </a:gs>
            <a:gs pos="50000">
              <a:srgbClr val="11299F"/>
            </a:gs>
            <a:gs pos="100000">
              <a:srgbClr val="17026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iftpic.ru/wp-content/uploads/2017/04/prikolnaya-kartinka-s-1-maya-1068x1383.jpg"/>
          <p:cNvPicPr>
            <a:picLocks noChangeAspect="1" noChangeArrowheads="1"/>
          </p:cNvPicPr>
          <p:nvPr/>
        </p:nvPicPr>
        <p:blipFill>
          <a:blip r:embed="rId6" cstate="print"/>
          <a:srcRect t="6330"/>
          <a:stretch>
            <a:fillRect/>
          </a:stretch>
        </p:blipFill>
        <p:spPr bwMode="auto">
          <a:xfrm>
            <a:off x="1942478" y="0"/>
            <a:ext cx="5653858" cy="6858000"/>
          </a:xfrm>
          <a:prstGeom prst="rect">
            <a:avLst/>
          </a:prstGeom>
          <a:noFill/>
          <a:effectLst>
            <a:softEdge rad="127000"/>
          </a:effectLst>
        </p:spPr>
      </p:pic>
      <p:grpSp>
        <p:nvGrpSpPr>
          <p:cNvPr id="24" name="Группа 23"/>
          <p:cNvGrpSpPr/>
          <p:nvPr/>
        </p:nvGrpSpPr>
        <p:grpSpPr>
          <a:xfrm>
            <a:off x="7452320" y="764704"/>
            <a:ext cx="1368152" cy="5688632"/>
            <a:chOff x="7452320" y="836712"/>
            <a:chExt cx="1368152" cy="5400600"/>
          </a:xfrm>
        </p:grpSpPr>
        <p:sp>
          <p:nvSpPr>
            <p:cNvPr id="7" name="4-конечная звезда 6"/>
            <p:cNvSpPr/>
            <p:nvPr/>
          </p:nvSpPr>
          <p:spPr>
            <a:xfrm>
              <a:off x="8532440" y="836712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4-конечная звезда 7"/>
            <p:cNvSpPr/>
            <p:nvPr/>
          </p:nvSpPr>
          <p:spPr>
            <a:xfrm>
              <a:off x="7812360" y="3789040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4-конечная звезда 8"/>
            <p:cNvSpPr/>
            <p:nvPr/>
          </p:nvSpPr>
          <p:spPr>
            <a:xfrm>
              <a:off x="8532440" y="6093296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8-конечная звезда 11"/>
            <p:cNvSpPr/>
            <p:nvPr/>
          </p:nvSpPr>
          <p:spPr>
            <a:xfrm>
              <a:off x="8316416" y="2420888"/>
              <a:ext cx="288032" cy="288032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8-конечная звезда 13"/>
            <p:cNvSpPr/>
            <p:nvPr/>
          </p:nvSpPr>
          <p:spPr>
            <a:xfrm>
              <a:off x="7452320" y="5445224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узел 16"/>
            <p:cNvSpPr/>
            <p:nvPr/>
          </p:nvSpPr>
          <p:spPr>
            <a:xfrm>
              <a:off x="7740352" y="105273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узел 17"/>
            <p:cNvSpPr/>
            <p:nvPr/>
          </p:nvSpPr>
          <p:spPr>
            <a:xfrm>
              <a:off x="7812360" y="2996952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узел 20"/>
            <p:cNvSpPr/>
            <p:nvPr/>
          </p:nvSpPr>
          <p:spPr>
            <a:xfrm>
              <a:off x="8244408" y="501317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8748464" y="3501008"/>
              <a:ext cx="72008" cy="7200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4-конечная звезда 25"/>
          <p:cNvSpPr/>
          <p:nvPr/>
        </p:nvSpPr>
        <p:spPr>
          <a:xfrm flipH="1" flipV="1">
            <a:off x="7847856" y="6021288"/>
            <a:ext cx="216024" cy="216024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4-конечная звезда 26"/>
          <p:cNvSpPr/>
          <p:nvPr/>
        </p:nvSpPr>
        <p:spPr>
          <a:xfrm flipH="1" flipV="1">
            <a:off x="8639944" y="3140968"/>
            <a:ext cx="144016" cy="144016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4-конечная звезда 27"/>
          <p:cNvSpPr/>
          <p:nvPr/>
        </p:nvSpPr>
        <p:spPr>
          <a:xfrm flipH="1" flipV="1">
            <a:off x="7919864" y="836712"/>
            <a:ext cx="144016" cy="144016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8-конечная звезда 28"/>
          <p:cNvSpPr/>
          <p:nvPr/>
        </p:nvSpPr>
        <p:spPr>
          <a:xfrm flipH="1" flipV="1">
            <a:off x="7991872" y="4365104"/>
            <a:ext cx="288032" cy="288032"/>
          </a:xfrm>
          <a:prstGeom prst="star8">
            <a:avLst>
              <a:gd name="adj" fmla="val 13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8-конечная звезда 29"/>
          <p:cNvSpPr/>
          <p:nvPr/>
        </p:nvSpPr>
        <p:spPr>
          <a:xfrm flipH="1" flipV="1">
            <a:off x="8783960" y="1268760"/>
            <a:ext cx="360040" cy="360040"/>
          </a:xfrm>
          <a:prstGeom prst="star8">
            <a:avLst>
              <a:gd name="adj" fmla="val 13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 flipH="1" flipV="1">
            <a:off x="8711952" y="5877272"/>
            <a:ext cx="144016" cy="144016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 flipH="1" flipV="1">
            <a:off x="8639944" y="3933056"/>
            <a:ext cx="144016" cy="144016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 flipH="1" flipV="1">
            <a:off x="8207896" y="1916832"/>
            <a:ext cx="144016" cy="144016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 flipH="1" flipV="1">
            <a:off x="7775848" y="3501008"/>
            <a:ext cx="72008" cy="7200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155575" y="-144463"/>
            <a:ext cx="2040161" cy="6093743"/>
            <a:chOff x="155575" y="-144463"/>
            <a:chExt cx="2040161" cy="6093743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55575" y="-144463"/>
              <a:ext cx="2040161" cy="6093743"/>
              <a:chOff x="155575" y="-144463"/>
              <a:chExt cx="2040161" cy="6093743"/>
            </a:xfrm>
          </p:grpSpPr>
          <p:sp>
            <p:nvSpPr>
              <p:cNvPr id="22530" name="AutoShape 2" descr="http://www.clipartsuggest.com/images/640/toy-story-alien-toy-line-drawing-photo-by-deadlyfrogproduction-7LZuKT-clipart.jpg"/>
              <p:cNvSpPr>
                <a:spLocks noChangeAspect="1" noChangeArrowheads="1"/>
              </p:cNvSpPr>
              <p:nvPr/>
            </p:nvSpPr>
            <p:spPr bwMode="auto">
              <a:xfrm>
                <a:off x="155575" y="-144463"/>
                <a:ext cx="304800" cy="304801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" name="4-конечная звезда 3"/>
              <p:cNvSpPr/>
              <p:nvPr/>
            </p:nvSpPr>
            <p:spPr>
              <a:xfrm>
                <a:off x="755576" y="1268760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4-конечная звезда 4"/>
              <p:cNvSpPr/>
              <p:nvPr/>
            </p:nvSpPr>
            <p:spPr>
              <a:xfrm>
                <a:off x="1043608" y="3429000"/>
                <a:ext cx="216024" cy="288032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4-конечная звезда 5"/>
              <p:cNvSpPr/>
              <p:nvPr/>
            </p:nvSpPr>
            <p:spPr>
              <a:xfrm>
                <a:off x="611560" y="5733256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8-конечная звезда 10"/>
              <p:cNvSpPr/>
              <p:nvPr/>
            </p:nvSpPr>
            <p:spPr>
              <a:xfrm>
                <a:off x="1403648" y="4869160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8-конечная звезда 12"/>
              <p:cNvSpPr/>
              <p:nvPr/>
            </p:nvSpPr>
            <p:spPr>
              <a:xfrm>
                <a:off x="1835696" y="40466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Блок-схема: узел 14"/>
              <p:cNvSpPr/>
              <p:nvPr/>
            </p:nvSpPr>
            <p:spPr>
              <a:xfrm>
                <a:off x="323528" y="2564904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Блок-схема: узел 15"/>
              <p:cNvSpPr/>
              <p:nvPr/>
            </p:nvSpPr>
            <p:spPr>
              <a:xfrm>
                <a:off x="395536" y="4509120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Блок-схема: узел 18"/>
              <p:cNvSpPr/>
              <p:nvPr/>
            </p:nvSpPr>
            <p:spPr>
              <a:xfrm>
                <a:off x="1115616" y="404664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Блок-схема: узел 19"/>
              <p:cNvSpPr/>
              <p:nvPr/>
            </p:nvSpPr>
            <p:spPr>
              <a:xfrm>
                <a:off x="1331640" y="191683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 flipV="1">
              <a:off x="323528" y="476672"/>
              <a:ext cx="1368152" cy="5400600"/>
              <a:chOff x="7452320" y="836712"/>
              <a:chExt cx="1368152" cy="5400600"/>
            </a:xfrm>
          </p:grpSpPr>
          <p:sp>
            <p:nvSpPr>
              <p:cNvPr id="36" name="4-конечная звезда 35"/>
              <p:cNvSpPr/>
              <p:nvPr/>
            </p:nvSpPr>
            <p:spPr>
              <a:xfrm>
                <a:off x="8532440" y="836712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4-конечная звезда 36"/>
              <p:cNvSpPr/>
              <p:nvPr/>
            </p:nvSpPr>
            <p:spPr>
              <a:xfrm>
                <a:off x="7812360" y="3789040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4-конечная звезда 37"/>
              <p:cNvSpPr/>
              <p:nvPr/>
            </p:nvSpPr>
            <p:spPr>
              <a:xfrm>
                <a:off x="8532440" y="6093296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8-конечная звезда 38"/>
              <p:cNvSpPr/>
              <p:nvPr/>
            </p:nvSpPr>
            <p:spPr>
              <a:xfrm>
                <a:off x="8316416" y="2420888"/>
                <a:ext cx="288032" cy="288032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8-конечная звезда 39"/>
              <p:cNvSpPr/>
              <p:nvPr/>
            </p:nvSpPr>
            <p:spPr>
              <a:xfrm>
                <a:off x="7452320" y="544522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Блок-схема: узел 40"/>
              <p:cNvSpPr/>
              <p:nvPr/>
            </p:nvSpPr>
            <p:spPr>
              <a:xfrm>
                <a:off x="7740352" y="105273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Блок-схема: узел 41"/>
              <p:cNvSpPr/>
              <p:nvPr/>
            </p:nvSpPr>
            <p:spPr>
              <a:xfrm>
                <a:off x="7812360" y="299695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/>
              <p:nvPr/>
            </p:nvSpPr>
            <p:spPr>
              <a:xfrm>
                <a:off x="8244408" y="501317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Блок-схема: узел 43"/>
              <p:cNvSpPr/>
              <p:nvPr/>
            </p:nvSpPr>
            <p:spPr>
              <a:xfrm>
                <a:off x="8748464" y="3501008"/>
                <a:ext cx="72008" cy="72008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7" name="Группа 46"/>
          <p:cNvGrpSpPr/>
          <p:nvPr/>
        </p:nvGrpSpPr>
        <p:grpSpPr>
          <a:xfrm flipH="1" flipV="1">
            <a:off x="6948264" y="0"/>
            <a:ext cx="1800200" cy="5688632"/>
            <a:chOff x="7020272" y="548680"/>
            <a:chExt cx="1800200" cy="5688632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48" name="Группа 23"/>
            <p:cNvGrpSpPr/>
            <p:nvPr/>
          </p:nvGrpSpPr>
          <p:grpSpPr>
            <a:xfrm>
              <a:off x="7452320" y="836712"/>
              <a:ext cx="1368152" cy="5400600"/>
              <a:chOff x="7452320" y="836712"/>
              <a:chExt cx="1368152" cy="5400600"/>
            </a:xfrm>
          </p:grpSpPr>
          <p:sp>
            <p:nvSpPr>
              <p:cNvPr id="59" name="4-конечная звезда 58"/>
              <p:cNvSpPr/>
              <p:nvPr/>
            </p:nvSpPr>
            <p:spPr>
              <a:xfrm>
                <a:off x="8532440" y="836712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0" name="4-конечная звезда 59"/>
              <p:cNvSpPr/>
              <p:nvPr/>
            </p:nvSpPr>
            <p:spPr>
              <a:xfrm>
                <a:off x="7812360" y="3789040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1" name="4-конечная звезда 60"/>
              <p:cNvSpPr/>
              <p:nvPr/>
            </p:nvSpPr>
            <p:spPr>
              <a:xfrm>
                <a:off x="8532440" y="6093296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2" name="8-конечная звезда 61"/>
              <p:cNvSpPr/>
              <p:nvPr/>
            </p:nvSpPr>
            <p:spPr>
              <a:xfrm>
                <a:off x="8316416" y="2420888"/>
                <a:ext cx="288032" cy="288032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3" name="8-конечная звезда 62"/>
              <p:cNvSpPr/>
              <p:nvPr/>
            </p:nvSpPr>
            <p:spPr>
              <a:xfrm>
                <a:off x="7452320" y="544522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4" name="Блок-схема: узел 63"/>
              <p:cNvSpPr/>
              <p:nvPr/>
            </p:nvSpPr>
            <p:spPr>
              <a:xfrm>
                <a:off x="7740352" y="105273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5" name="Блок-схема: узел 64"/>
              <p:cNvSpPr/>
              <p:nvPr/>
            </p:nvSpPr>
            <p:spPr>
              <a:xfrm>
                <a:off x="7812360" y="299695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6" name="Блок-схема: узел 65"/>
              <p:cNvSpPr/>
              <p:nvPr/>
            </p:nvSpPr>
            <p:spPr>
              <a:xfrm>
                <a:off x="8244408" y="501317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7" name="Блок-схема: узел 66"/>
              <p:cNvSpPr/>
              <p:nvPr/>
            </p:nvSpPr>
            <p:spPr>
              <a:xfrm>
                <a:off x="8748464" y="3501008"/>
                <a:ext cx="72008" cy="72008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</p:grpSp>
        <p:grpSp>
          <p:nvGrpSpPr>
            <p:cNvPr id="49" name="Группа 24"/>
            <p:cNvGrpSpPr/>
            <p:nvPr/>
          </p:nvGrpSpPr>
          <p:grpSpPr>
            <a:xfrm flipH="1" flipV="1">
              <a:off x="7020272" y="548680"/>
              <a:ext cx="1368152" cy="5400600"/>
              <a:chOff x="7452320" y="836712"/>
              <a:chExt cx="1368152" cy="5400600"/>
            </a:xfrm>
          </p:grpSpPr>
          <p:sp>
            <p:nvSpPr>
              <p:cNvPr id="50" name="4-конечная звезда 49"/>
              <p:cNvSpPr/>
              <p:nvPr/>
            </p:nvSpPr>
            <p:spPr>
              <a:xfrm>
                <a:off x="8532440" y="836712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1" name="4-конечная звезда 50"/>
              <p:cNvSpPr/>
              <p:nvPr/>
            </p:nvSpPr>
            <p:spPr>
              <a:xfrm>
                <a:off x="7812360" y="3789040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2" name="4-конечная звезда 51"/>
              <p:cNvSpPr/>
              <p:nvPr/>
            </p:nvSpPr>
            <p:spPr>
              <a:xfrm>
                <a:off x="8532440" y="6093296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3" name="8-конечная звезда 52"/>
              <p:cNvSpPr/>
              <p:nvPr/>
            </p:nvSpPr>
            <p:spPr>
              <a:xfrm>
                <a:off x="8316416" y="2420888"/>
                <a:ext cx="288032" cy="288032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4" name="8-конечная звезда 53"/>
              <p:cNvSpPr/>
              <p:nvPr/>
            </p:nvSpPr>
            <p:spPr>
              <a:xfrm>
                <a:off x="7452320" y="544522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5" name="Блок-схема: узел 54"/>
              <p:cNvSpPr/>
              <p:nvPr/>
            </p:nvSpPr>
            <p:spPr>
              <a:xfrm>
                <a:off x="7740352" y="105273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6" name="Блок-схема: узел 55"/>
              <p:cNvSpPr/>
              <p:nvPr/>
            </p:nvSpPr>
            <p:spPr>
              <a:xfrm>
                <a:off x="7812360" y="299695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7" name="Блок-схема: узел 56"/>
              <p:cNvSpPr/>
              <p:nvPr/>
            </p:nvSpPr>
            <p:spPr>
              <a:xfrm>
                <a:off x="8244408" y="501317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8" name="Блок-схема: узел 57"/>
              <p:cNvSpPr/>
              <p:nvPr/>
            </p:nvSpPr>
            <p:spPr>
              <a:xfrm>
                <a:off x="8748464" y="3501008"/>
                <a:ext cx="72008" cy="72008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</p:grpSp>
      </p:grpSp>
      <p:grpSp>
        <p:nvGrpSpPr>
          <p:cNvPr id="69" name="Группа 22"/>
          <p:cNvGrpSpPr/>
          <p:nvPr/>
        </p:nvGrpSpPr>
        <p:grpSpPr>
          <a:xfrm flipH="1" flipV="1">
            <a:off x="179512" y="764257"/>
            <a:ext cx="2040161" cy="6093743"/>
            <a:chOff x="155575" y="-144463"/>
            <a:chExt cx="2040161" cy="6093743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0" name="AutoShape 2" descr="http://www.clipartsuggest.com/images/640/toy-story-alien-toy-line-drawing-photo-by-deadlyfrogproduction-7LZuKT-clipart.jpg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4-конечная звезда 3"/>
            <p:cNvSpPr/>
            <p:nvPr/>
          </p:nvSpPr>
          <p:spPr>
            <a:xfrm>
              <a:off x="755576" y="1268760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4-конечная звезда 81"/>
            <p:cNvSpPr/>
            <p:nvPr/>
          </p:nvSpPr>
          <p:spPr>
            <a:xfrm>
              <a:off x="1043608" y="3429000"/>
              <a:ext cx="216024" cy="288032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4-конечная звезда 82"/>
            <p:cNvSpPr/>
            <p:nvPr/>
          </p:nvSpPr>
          <p:spPr>
            <a:xfrm>
              <a:off x="611560" y="5733256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8-конечная звезда 83"/>
            <p:cNvSpPr/>
            <p:nvPr/>
          </p:nvSpPr>
          <p:spPr>
            <a:xfrm>
              <a:off x="1403648" y="4869160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8-конечная звезда 84"/>
            <p:cNvSpPr/>
            <p:nvPr/>
          </p:nvSpPr>
          <p:spPr>
            <a:xfrm>
              <a:off x="1835696" y="404664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Блок-схема: узел 85"/>
            <p:cNvSpPr/>
            <p:nvPr/>
          </p:nvSpPr>
          <p:spPr>
            <a:xfrm>
              <a:off x="323528" y="2564904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Блок-схема: узел 86"/>
            <p:cNvSpPr/>
            <p:nvPr/>
          </p:nvSpPr>
          <p:spPr>
            <a:xfrm>
              <a:off x="395536" y="4509120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Блок-схема: узел 87"/>
            <p:cNvSpPr/>
            <p:nvPr/>
          </p:nvSpPr>
          <p:spPr>
            <a:xfrm>
              <a:off x="1115616" y="404664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Блок-схема: узел 88"/>
            <p:cNvSpPr/>
            <p:nvPr/>
          </p:nvSpPr>
          <p:spPr>
            <a:xfrm>
              <a:off x="1331640" y="1916832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0" name="Группа 34"/>
          <p:cNvGrpSpPr/>
          <p:nvPr/>
        </p:nvGrpSpPr>
        <p:grpSpPr>
          <a:xfrm flipH="1">
            <a:off x="683568" y="836265"/>
            <a:ext cx="1368152" cy="5400600"/>
            <a:chOff x="7452320" y="836712"/>
            <a:chExt cx="1368152" cy="5400600"/>
          </a:xfrm>
        </p:grpSpPr>
        <p:sp>
          <p:nvSpPr>
            <p:cNvPr id="71" name="4-конечная звезда 70"/>
            <p:cNvSpPr/>
            <p:nvPr/>
          </p:nvSpPr>
          <p:spPr>
            <a:xfrm>
              <a:off x="8532440" y="836712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4-конечная звезда 71"/>
            <p:cNvSpPr/>
            <p:nvPr/>
          </p:nvSpPr>
          <p:spPr>
            <a:xfrm>
              <a:off x="7812360" y="3789040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4-конечная звезда 72"/>
            <p:cNvSpPr/>
            <p:nvPr/>
          </p:nvSpPr>
          <p:spPr>
            <a:xfrm>
              <a:off x="8532440" y="6093296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8-конечная звезда 73"/>
            <p:cNvSpPr/>
            <p:nvPr/>
          </p:nvSpPr>
          <p:spPr>
            <a:xfrm>
              <a:off x="8316416" y="2420888"/>
              <a:ext cx="288032" cy="288032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8-конечная звезда 74"/>
            <p:cNvSpPr/>
            <p:nvPr/>
          </p:nvSpPr>
          <p:spPr>
            <a:xfrm>
              <a:off x="7452320" y="5445224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Блок-схема: узел 75"/>
            <p:cNvSpPr/>
            <p:nvPr/>
          </p:nvSpPr>
          <p:spPr>
            <a:xfrm>
              <a:off x="7740352" y="105273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Блок-схема: узел 76"/>
            <p:cNvSpPr/>
            <p:nvPr/>
          </p:nvSpPr>
          <p:spPr>
            <a:xfrm>
              <a:off x="7812360" y="2996952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Блок-схема: узел 77"/>
            <p:cNvSpPr/>
            <p:nvPr/>
          </p:nvSpPr>
          <p:spPr>
            <a:xfrm>
              <a:off x="8244408" y="501317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Блок-схема: узел 78"/>
            <p:cNvSpPr/>
            <p:nvPr/>
          </p:nvSpPr>
          <p:spPr>
            <a:xfrm>
              <a:off x="8748464" y="3501008"/>
              <a:ext cx="72008" cy="7200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323528" y="260648"/>
            <a:ext cx="584448" cy="584448"/>
          </a:xfrm>
          <a:prstGeom prst="rect">
            <a:avLst/>
          </a:prstGeom>
        </p:spPr>
      </p:pic>
      <p:pic>
        <p:nvPicPr>
          <p:cNvPr id="9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251520" y="980728"/>
            <a:ext cx="584448" cy="584448"/>
          </a:xfrm>
          <a:prstGeom prst="rect">
            <a:avLst/>
          </a:prstGeom>
        </p:spPr>
      </p:pic>
      <p:pic>
        <p:nvPicPr>
          <p:cNvPr id="9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251520" y="1700808"/>
            <a:ext cx="576064" cy="576064"/>
          </a:xfrm>
          <a:prstGeom prst="rect">
            <a:avLst/>
          </a:prstGeom>
        </p:spPr>
      </p:pic>
      <p:pic>
        <p:nvPicPr>
          <p:cNvPr id="9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251520" y="2420888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00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80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51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clipart-library.com/images/8c65q9xE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620688"/>
            <a:ext cx="4247241" cy="5832648"/>
          </a:xfrm>
          <a:prstGeom prst="rect">
            <a:avLst/>
          </a:prstGeom>
          <a:noFill/>
        </p:spPr>
      </p:pic>
      <p:pic>
        <p:nvPicPr>
          <p:cNvPr id="11268" name="Picture 4" descr="http://img-fotki.yandex.ru/get/9804/16969765.22d/0_8f77f_fe461b7d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94341" flipH="1">
            <a:off x="1590254" y="1281118"/>
            <a:ext cx="674032" cy="840490"/>
          </a:xfrm>
          <a:prstGeom prst="rect">
            <a:avLst/>
          </a:prstGeom>
          <a:noFill/>
        </p:spPr>
      </p:pic>
      <p:pic>
        <p:nvPicPr>
          <p:cNvPr id="7" name="Рисунок 6" descr="8917025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5013176"/>
            <a:ext cx="4320480" cy="2088233"/>
          </a:xfrm>
          <a:prstGeom prst="rect">
            <a:avLst/>
          </a:prstGeom>
        </p:spPr>
      </p:pic>
      <p:pic>
        <p:nvPicPr>
          <p:cNvPr id="8" name="Picture 4" descr="http://img-fotki.yandex.ru/get/9804/16969765.22d/0_8f77f_fe461b7d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94341" flipH="1">
            <a:off x="942182" y="2793286"/>
            <a:ext cx="674032" cy="840490"/>
          </a:xfrm>
          <a:prstGeom prst="rect">
            <a:avLst/>
          </a:prstGeom>
          <a:noFill/>
        </p:spPr>
      </p:pic>
      <p:pic>
        <p:nvPicPr>
          <p:cNvPr id="9" name="Picture 4" descr="http://img-fotki.yandex.ru/get/9804/16969765.22d/0_8f77f_fe461b7d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4272">
            <a:off x="2596286" y="1588522"/>
            <a:ext cx="674382" cy="840927"/>
          </a:xfrm>
          <a:prstGeom prst="rect">
            <a:avLst/>
          </a:prstGeom>
          <a:noFill/>
        </p:spPr>
      </p:pic>
      <p:pic>
        <p:nvPicPr>
          <p:cNvPr id="10" name="Picture 4" descr="http://img-fotki.yandex.ru/get/9804/16969765.22d/0_8f77f_fe461b7d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4272">
            <a:off x="3388375" y="2884665"/>
            <a:ext cx="674382" cy="84092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148064" y="1124744"/>
            <a:ext cx="1855244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9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9912" y="1412776"/>
            <a:ext cx="1855244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9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40" name="Picture 4" descr="https://fs00.infourok.ru/images/doc/317/316866/10/hello_html_m12c5c1f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1560" y="1268760"/>
            <a:ext cx="2994291" cy="4581128"/>
          </a:xfrm>
          <a:prstGeom prst="rect">
            <a:avLst/>
          </a:prstGeom>
          <a:noFill/>
        </p:spPr>
      </p:pic>
      <p:pic>
        <p:nvPicPr>
          <p:cNvPr id="14342" name="Picture 6" descr="https://s3.pixers.pics/pixers/700/FO/42/57/11/92/700_FO42571192_96360622faf3ddfeb2522e6f178f125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1052736"/>
            <a:ext cx="3498679" cy="5266828"/>
          </a:xfrm>
          <a:prstGeom prst="rect">
            <a:avLst/>
          </a:prstGeom>
          <a:noFill/>
        </p:spPr>
      </p:pic>
      <p:grpSp>
        <p:nvGrpSpPr>
          <p:cNvPr id="2" name="Группа 10"/>
          <p:cNvGrpSpPr/>
          <p:nvPr/>
        </p:nvGrpSpPr>
        <p:grpSpPr>
          <a:xfrm>
            <a:off x="3347864" y="188641"/>
            <a:ext cx="2911987" cy="1512168"/>
            <a:chOff x="3347864" y="188641"/>
            <a:chExt cx="2911987" cy="1512168"/>
          </a:xfrm>
        </p:grpSpPr>
        <p:pic>
          <p:nvPicPr>
            <p:cNvPr id="14344" name="Picture 8" descr="http://www.icon100.com/up/897/512/pencil_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47864" y="260648"/>
              <a:ext cx="1296144" cy="1296144"/>
            </a:xfrm>
            <a:prstGeom prst="rect">
              <a:avLst/>
            </a:prstGeom>
            <a:noFill/>
          </p:spPr>
        </p:pic>
        <p:pic>
          <p:nvPicPr>
            <p:cNvPr id="14346" name="Picture 10" descr="http://images.easyfreeclipart.com/226/onlinelabels-clip-art-pencil-226048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932040" y="188641"/>
              <a:ext cx="999543" cy="1512168"/>
            </a:xfrm>
            <a:prstGeom prst="rect">
              <a:avLst/>
            </a:prstGeom>
            <a:noFill/>
          </p:spPr>
        </p:pic>
        <p:sp>
          <p:nvSpPr>
            <p:cNvPr id="9" name="Прямоугольник 8"/>
            <p:cNvSpPr/>
            <p:nvPr/>
          </p:nvSpPr>
          <p:spPr>
            <a:xfrm>
              <a:off x="4427984" y="404664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724128" y="33265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=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playcast.ru/uploads/2018/02/11/2459984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447256"/>
            <a:ext cx="3410744" cy="3410744"/>
          </a:xfrm>
          <a:prstGeom prst="rect">
            <a:avLst/>
          </a:prstGeom>
          <a:noFill/>
        </p:spPr>
      </p:pic>
      <p:pic>
        <p:nvPicPr>
          <p:cNvPr id="15364" name="Picture 4" descr="http://st2.depositphotos.com/1003678/11438/v/950/depositphotos_114387076-stock-illustration-vector-drawing-of-birch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12576" y="141363"/>
            <a:ext cx="4608512" cy="6518117"/>
          </a:xfrm>
          <a:prstGeom prst="rect">
            <a:avLst/>
          </a:prstGeom>
          <a:noFill/>
        </p:spPr>
      </p:pic>
      <p:pic>
        <p:nvPicPr>
          <p:cNvPr id="15366" name="Picture 6" descr="http://mtdata.ru/u28/photo3318/20148939020-0/original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809" r="5395" b="4520"/>
          <a:stretch>
            <a:fillRect/>
          </a:stretch>
        </p:blipFill>
        <p:spPr bwMode="auto">
          <a:xfrm>
            <a:off x="5436096" y="80654"/>
            <a:ext cx="3707904" cy="6444690"/>
          </a:xfrm>
          <a:prstGeom prst="rect">
            <a:avLst/>
          </a:prstGeom>
          <a:noFill/>
        </p:spPr>
      </p:pic>
      <p:pic>
        <p:nvPicPr>
          <p:cNvPr id="6" name="Рисунок 5" descr="grass-clipart-transparent-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013176"/>
            <a:ext cx="9144000" cy="1844824"/>
          </a:xfrm>
          <a:prstGeom prst="rect">
            <a:avLst/>
          </a:prstGeom>
        </p:spPr>
      </p:pic>
      <p:grpSp>
        <p:nvGrpSpPr>
          <p:cNvPr id="2" name="Группа 14"/>
          <p:cNvGrpSpPr/>
          <p:nvPr/>
        </p:nvGrpSpPr>
        <p:grpSpPr>
          <a:xfrm>
            <a:off x="539552" y="5753768"/>
            <a:ext cx="1800200" cy="1104232"/>
            <a:chOff x="539552" y="5753768"/>
            <a:chExt cx="1800200" cy="1104232"/>
          </a:xfrm>
        </p:grpSpPr>
        <p:pic>
          <p:nvPicPr>
            <p:cNvPr id="15368" name="Picture 8" descr="http://cliparts.co/cliparts/dc9/Kzg/dc9KzgRKi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9552" y="5950646"/>
              <a:ext cx="742965" cy="90735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8" descr="http://cliparts.co/cliparts/dc9/Kzg/dc9KzgRKi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403648" y="5753768"/>
              <a:ext cx="936104" cy="1104231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" name="Picture 8" descr="http://cliparts.co/cliparts/dc9/Kzg/dc9KzgRKi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36296" y="5753769"/>
            <a:ext cx="864096" cy="110423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3" name="Группа 12"/>
          <p:cNvGrpSpPr/>
          <p:nvPr/>
        </p:nvGrpSpPr>
        <p:grpSpPr>
          <a:xfrm>
            <a:off x="2843808" y="332656"/>
            <a:ext cx="3047221" cy="979362"/>
            <a:chOff x="2843808" y="332656"/>
            <a:chExt cx="3047221" cy="979362"/>
          </a:xfrm>
        </p:grpSpPr>
        <p:pic>
          <p:nvPicPr>
            <p:cNvPr id="9" name="Picture 8" descr="http://cliparts.co/cliparts/dc9/Kzg/dc9KzgRKi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43808" y="332656"/>
              <a:ext cx="742965" cy="90735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8" descr="http://cliparts.co/cliparts/dc9/Kzg/dc9KzgRKi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635896" y="404664"/>
              <a:ext cx="742965" cy="90735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8" descr="http://cliparts.co/cliparts/dc9/Kzg/dc9KzgRKi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148064" y="404664"/>
              <a:ext cx="742965" cy="90735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4499992" y="404664"/>
              <a:ext cx="46519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dirty="0" smtClean="0">
                  <a:solidFill>
                    <a:srgbClr val="00B050"/>
                  </a:solidFill>
                </a:rPr>
                <a:t>+</a:t>
              </a:r>
              <a:endParaRPr lang="ru-RU" sz="4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3707904" y="620688"/>
            <a:ext cx="1728192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9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nachalo4ka.ru/wp-content/uploads/2014/10/kuritsa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0"/>
            <a:ext cx="4920953" cy="4536504"/>
          </a:xfrm>
          <a:prstGeom prst="rect">
            <a:avLst/>
          </a:prstGeom>
          <a:noFill/>
        </p:spPr>
      </p:pic>
      <p:pic>
        <p:nvPicPr>
          <p:cNvPr id="16386" name="Picture 2" descr="https://www.superdecoupage.ru/wp-content/uploads/2017/03/kartinki-cyplyata-dlya-detskogo-sada-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8390" y="4049688"/>
            <a:ext cx="1895610" cy="2808312"/>
          </a:xfrm>
          <a:prstGeom prst="rect">
            <a:avLst/>
          </a:prstGeom>
          <a:noFill/>
        </p:spPr>
      </p:pic>
      <p:pic>
        <p:nvPicPr>
          <p:cNvPr id="3" name="Picture 2" descr="https://www.superdecoupage.ru/wp-content/uploads/2017/03/kartinki-cyplyata-dlya-detskogo-sada-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933056"/>
            <a:ext cx="1895610" cy="2808312"/>
          </a:xfrm>
          <a:prstGeom prst="rect">
            <a:avLst/>
          </a:prstGeom>
          <a:noFill/>
        </p:spPr>
      </p:pic>
      <p:pic>
        <p:nvPicPr>
          <p:cNvPr id="16388" name="Picture 4" descr="http://detsad10-len.ucoz.ru/cyplenok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96226"/>
            <a:ext cx="2232248" cy="2461774"/>
          </a:xfrm>
          <a:prstGeom prst="rect">
            <a:avLst/>
          </a:prstGeom>
          <a:noFill/>
        </p:spPr>
      </p:pic>
      <p:pic>
        <p:nvPicPr>
          <p:cNvPr id="5" name="Picture 4" descr="http://detsad10-len.ucoz.ru/cyplenok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717032"/>
            <a:ext cx="2232248" cy="24617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300192" y="3933056"/>
            <a:ext cx="1728192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9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5013176"/>
            <a:ext cx="41424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+ 2 =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9.52821E-7 L -0.10625 -0.200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-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638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2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01 0.02613 L 0.05313 -0.3355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s://m.io.ua/img_aa/medium/3084/40/3084403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5868144" y="4437112"/>
            <a:ext cx="432048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92080" y="4797152"/>
            <a:ext cx="288032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6" name="Picture 4" descr="http://astrologo.ru/imason/Kor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3861048"/>
            <a:ext cx="3333750" cy="3333750"/>
          </a:xfrm>
          <a:prstGeom prst="rect">
            <a:avLst/>
          </a:prstGeom>
          <a:noFill/>
        </p:spPr>
      </p:pic>
      <p:pic>
        <p:nvPicPr>
          <p:cNvPr id="18434" name="Picture 2" descr="http://www.stihi.ru/pics/2014/02/02/144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62" b="11532"/>
          <a:stretch>
            <a:fillRect/>
          </a:stretch>
        </p:blipFill>
        <p:spPr bwMode="auto">
          <a:xfrm>
            <a:off x="971600" y="1860722"/>
            <a:ext cx="4416860" cy="3728518"/>
          </a:xfrm>
          <a:prstGeom prst="rect">
            <a:avLst/>
          </a:prstGeom>
          <a:noFill/>
        </p:spPr>
      </p:pic>
      <p:pic>
        <p:nvPicPr>
          <p:cNvPr id="3" name="Picture 2" descr="http://www.stihi.ru/pics/2014/02/02/144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347" t="50359"/>
          <a:stretch>
            <a:fillRect/>
          </a:stretch>
        </p:blipFill>
        <p:spPr bwMode="auto">
          <a:xfrm>
            <a:off x="4788024" y="4005064"/>
            <a:ext cx="2007663" cy="209215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11960" y="3703290"/>
            <a:ext cx="1728192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9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s.nashaucheba.ru/tw_files2/urls_3/1216/d-1215474/1215474_html_m368636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276872"/>
            <a:ext cx="2441848" cy="2441848"/>
          </a:xfrm>
          <a:prstGeom prst="rect">
            <a:avLst/>
          </a:prstGeom>
          <a:noFill/>
        </p:spPr>
      </p:pic>
      <p:pic>
        <p:nvPicPr>
          <p:cNvPr id="17414" name="Picture 6" descr="http://nachalo4ka.ru/wp-content/uploads/2014/10/utka-s-utyatami.png"/>
          <p:cNvPicPr>
            <a:picLocks noChangeAspect="1" noChangeArrowheads="1"/>
          </p:cNvPicPr>
          <p:nvPr/>
        </p:nvPicPr>
        <p:blipFill>
          <a:blip r:embed="rId5" cstate="print"/>
          <a:srcRect r="54923" b="31089"/>
          <a:stretch>
            <a:fillRect/>
          </a:stretch>
        </p:blipFill>
        <p:spPr bwMode="auto">
          <a:xfrm>
            <a:off x="6516216" y="5589240"/>
            <a:ext cx="1419331" cy="1027694"/>
          </a:xfrm>
          <a:prstGeom prst="rect">
            <a:avLst/>
          </a:prstGeom>
          <a:noFill/>
        </p:spPr>
      </p:pic>
      <p:grpSp>
        <p:nvGrpSpPr>
          <p:cNvPr id="2" name="Группа 23"/>
          <p:cNvGrpSpPr/>
          <p:nvPr/>
        </p:nvGrpSpPr>
        <p:grpSpPr>
          <a:xfrm>
            <a:off x="2555776" y="4581128"/>
            <a:ext cx="1512168" cy="1152128"/>
            <a:chOff x="2555776" y="4581128"/>
            <a:chExt cx="1512168" cy="1152128"/>
          </a:xfrm>
        </p:grpSpPr>
        <p:pic>
          <p:nvPicPr>
            <p:cNvPr id="7" name="Picture 6" descr="http://nachalo4ka.ru/wp-content/uploads/2014/10/utka-s-utyatami.png"/>
            <p:cNvPicPr>
              <a:picLocks noChangeAspect="1" noChangeArrowheads="1"/>
            </p:cNvPicPr>
            <p:nvPr/>
          </p:nvPicPr>
          <p:blipFill>
            <a:blip r:embed="rId5" cstate="print"/>
            <a:srcRect r="54923" b="31089"/>
            <a:stretch>
              <a:fillRect/>
            </a:stretch>
          </p:blipFill>
          <p:spPr bwMode="auto">
            <a:xfrm flipH="1">
              <a:off x="2627783" y="4581128"/>
              <a:ext cx="1419331" cy="1027694"/>
            </a:xfrm>
            <a:prstGeom prst="rect">
              <a:avLst/>
            </a:prstGeom>
            <a:noFill/>
          </p:spPr>
        </p:pic>
        <p:sp>
          <p:nvSpPr>
            <p:cNvPr id="11" name="Полилиния 10"/>
            <p:cNvSpPr/>
            <p:nvPr/>
          </p:nvSpPr>
          <p:spPr>
            <a:xfrm>
              <a:off x="2555776" y="5517232"/>
              <a:ext cx="1512168" cy="216024"/>
            </a:xfrm>
            <a:custGeom>
              <a:avLst/>
              <a:gdLst>
                <a:gd name="connsiteX0" fmla="*/ 0 w 1280160"/>
                <a:gd name="connsiteY0" fmla="*/ 191008 h 219456"/>
                <a:gd name="connsiteX1" fmla="*/ 60960 w 1280160"/>
                <a:gd name="connsiteY1" fmla="*/ 44704 h 219456"/>
                <a:gd name="connsiteX2" fmla="*/ 109728 w 1280160"/>
                <a:gd name="connsiteY2" fmla="*/ 8128 h 219456"/>
                <a:gd name="connsiteX3" fmla="*/ 170688 w 1280160"/>
                <a:gd name="connsiteY3" fmla="*/ 93472 h 219456"/>
                <a:gd name="connsiteX4" fmla="*/ 231648 w 1280160"/>
                <a:gd name="connsiteY4" fmla="*/ 191008 h 219456"/>
                <a:gd name="connsiteX5" fmla="*/ 390144 w 1280160"/>
                <a:gd name="connsiteY5" fmla="*/ 8128 h 219456"/>
                <a:gd name="connsiteX6" fmla="*/ 512064 w 1280160"/>
                <a:gd name="connsiteY6" fmla="*/ 215392 h 219456"/>
                <a:gd name="connsiteX7" fmla="*/ 670560 w 1280160"/>
                <a:gd name="connsiteY7" fmla="*/ 32512 h 219456"/>
                <a:gd name="connsiteX8" fmla="*/ 792480 w 1280160"/>
                <a:gd name="connsiteY8" fmla="*/ 154432 h 219456"/>
                <a:gd name="connsiteX9" fmla="*/ 890016 w 1280160"/>
                <a:gd name="connsiteY9" fmla="*/ 8128 h 219456"/>
                <a:gd name="connsiteX10" fmla="*/ 1036320 w 1280160"/>
                <a:gd name="connsiteY10" fmla="*/ 130048 h 219456"/>
                <a:gd name="connsiteX11" fmla="*/ 1170432 w 1280160"/>
                <a:gd name="connsiteY11" fmla="*/ 20320 h 219456"/>
                <a:gd name="connsiteX12" fmla="*/ 1231392 w 1280160"/>
                <a:gd name="connsiteY12" fmla="*/ 142240 h 219456"/>
                <a:gd name="connsiteX13" fmla="*/ 1280160 w 1280160"/>
                <a:gd name="connsiteY13" fmla="*/ 81280 h 21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0160" h="219456">
                  <a:moveTo>
                    <a:pt x="0" y="191008"/>
                  </a:moveTo>
                  <a:cubicBezTo>
                    <a:pt x="21336" y="133096"/>
                    <a:pt x="42672" y="75184"/>
                    <a:pt x="60960" y="44704"/>
                  </a:cubicBezTo>
                  <a:cubicBezTo>
                    <a:pt x="79248" y="14224"/>
                    <a:pt x="91440" y="0"/>
                    <a:pt x="109728" y="8128"/>
                  </a:cubicBezTo>
                  <a:cubicBezTo>
                    <a:pt x="128016" y="16256"/>
                    <a:pt x="150368" y="62992"/>
                    <a:pt x="170688" y="93472"/>
                  </a:cubicBezTo>
                  <a:cubicBezTo>
                    <a:pt x="191008" y="123952"/>
                    <a:pt x="195072" y="205232"/>
                    <a:pt x="231648" y="191008"/>
                  </a:cubicBezTo>
                  <a:cubicBezTo>
                    <a:pt x="268224" y="176784"/>
                    <a:pt x="343408" y="4064"/>
                    <a:pt x="390144" y="8128"/>
                  </a:cubicBezTo>
                  <a:cubicBezTo>
                    <a:pt x="436880" y="12192"/>
                    <a:pt x="465328" y="211328"/>
                    <a:pt x="512064" y="215392"/>
                  </a:cubicBezTo>
                  <a:cubicBezTo>
                    <a:pt x="558800" y="219456"/>
                    <a:pt x="623824" y="42672"/>
                    <a:pt x="670560" y="32512"/>
                  </a:cubicBezTo>
                  <a:cubicBezTo>
                    <a:pt x="717296" y="22352"/>
                    <a:pt x="755904" y="158496"/>
                    <a:pt x="792480" y="154432"/>
                  </a:cubicBezTo>
                  <a:cubicBezTo>
                    <a:pt x="829056" y="150368"/>
                    <a:pt x="849376" y="12192"/>
                    <a:pt x="890016" y="8128"/>
                  </a:cubicBezTo>
                  <a:cubicBezTo>
                    <a:pt x="930656" y="4064"/>
                    <a:pt x="989584" y="128016"/>
                    <a:pt x="1036320" y="130048"/>
                  </a:cubicBezTo>
                  <a:cubicBezTo>
                    <a:pt x="1083056" y="132080"/>
                    <a:pt x="1137920" y="18288"/>
                    <a:pt x="1170432" y="20320"/>
                  </a:cubicBezTo>
                  <a:cubicBezTo>
                    <a:pt x="1202944" y="22352"/>
                    <a:pt x="1213104" y="132080"/>
                    <a:pt x="1231392" y="142240"/>
                  </a:cubicBezTo>
                  <a:cubicBezTo>
                    <a:pt x="1249680" y="152400"/>
                    <a:pt x="1264920" y="116840"/>
                    <a:pt x="1280160" y="81280"/>
                  </a:cubicBez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1"/>
          <p:cNvGrpSpPr/>
          <p:nvPr/>
        </p:nvGrpSpPr>
        <p:grpSpPr>
          <a:xfrm>
            <a:off x="4716016" y="4869160"/>
            <a:ext cx="1419331" cy="1106952"/>
            <a:chOff x="4716016" y="4869160"/>
            <a:chExt cx="1419331" cy="1106952"/>
          </a:xfrm>
        </p:grpSpPr>
        <p:pic>
          <p:nvPicPr>
            <p:cNvPr id="6" name="Picture 6" descr="http://nachalo4ka.ru/wp-content/uploads/2014/10/utka-s-utyatami.png"/>
            <p:cNvPicPr>
              <a:picLocks noChangeAspect="1" noChangeArrowheads="1"/>
            </p:cNvPicPr>
            <p:nvPr/>
          </p:nvPicPr>
          <p:blipFill>
            <a:blip r:embed="rId5" cstate="print"/>
            <a:srcRect r="54923" b="31089"/>
            <a:stretch>
              <a:fillRect/>
            </a:stretch>
          </p:blipFill>
          <p:spPr bwMode="auto">
            <a:xfrm>
              <a:off x="4716016" y="4869160"/>
              <a:ext cx="1419331" cy="1027694"/>
            </a:xfrm>
            <a:prstGeom prst="rect">
              <a:avLst/>
            </a:prstGeom>
            <a:noFill/>
          </p:spPr>
        </p:pic>
        <p:sp>
          <p:nvSpPr>
            <p:cNvPr id="12" name="Полилиния 11"/>
            <p:cNvSpPr/>
            <p:nvPr/>
          </p:nvSpPr>
          <p:spPr>
            <a:xfrm>
              <a:off x="4913376" y="5858256"/>
              <a:ext cx="1158240" cy="117856"/>
            </a:xfrm>
            <a:custGeom>
              <a:avLst/>
              <a:gdLst>
                <a:gd name="connsiteX0" fmla="*/ 0 w 1158240"/>
                <a:gd name="connsiteY0" fmla="*/ 91440 h 117856"/>
                <a:gd name="connsiteX1" fmla="*/ 134112 w 1158240"/>
                <a:gd name="connsiteY1" fmla="*/ 18288 h 117856"/>
                <a:gd name="connsiteX2" fmla="*/ 329184 w 1158240"/>
                <a:gd name="connsiteY2" fmla="*/ 91440 h 117856"/>
                <a:gd name="connsiteX3" fmla="*/ 438912 w 1158240"/>
                <a:gd name="connsiteY3" fmla="*/ 6096 h 117856"/>
                <a:gd name="connsiteX4" fmla="*/ 609600 w 1158240"/>
                <a:gd name="connsiteY4" fmla="*/ 103632 h 117856"/>
                <a:gd name="connsiteX5" fmla="*/ 743712 w 1158240"/>
                <a:gd name="connsiteY5" fmla="*/ 18288 h 117856"/>
                <a:gd name="connsiteX6" fmla="*/ 926592 w 1158240"/>
                <a:gd name="connsiteY6" fmla="*/ 115824 h 117856"/>
                <a:gd name="connsiteX7" fmla="*/ 1060704 w 1158240"/>
                <a:gd name="connsiteY7" fmla="*/ 6096 h 117856"/>
                <a:gd name="connsiteX8" fmla="*/ 1158240 w 1158240"/>
                <a:gd name="connsiteY8" fmla="*/ 79248 h 11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240" h="117856">
                  <a:moveTo>
                    <a:pt x="0" y="91440"/>
                  </a:moveTo>
                  <a:cubicBezTo>
                    <a:pt x="39624" y="54864"/>
                    <a:pt x="79248" y="18288"/>
                    <a:pt x="134112" y="18288"/>
                  </a:cubicBezTo>
                  <a:cubicBezTo>
                    <a:pt x="188976" y="18288"/>
                    <a:pt x="278384" y="93472"/>
                    <a:pt x="329184" y="91440"/>
                  </a:cubicBezTo>
                  <a:cubicBezTo>
                    <a:pt x="379984" y="89408"/>
                    <a:pt x="392176" y="4064"/>
                    <a:pt x="438912" y="6096"/>
                  </a:cubicBezTo>
                  <a:cubicBezTo>
                    <a:pt x="485648" y="8128"/>
                    <a:pt x="558800" y="101600"/>
                    <a:pt x="609600" y="103632"/>
                  </a:cubicBezTo>
                  <a:cubicBezTo>
                    <a:pt x="660400" y="105664"/>
                    <a:pt x="690880" y="16256"/>
                    <a:pt x="743712" y="18288"/>
                  </a:cubicBezTo>
                  <a:cubicBezTo>
                    <a:pt x="796544" y="20320"/>
                    <a:pt x="873760" y="117856"/>
                    <a:pt x="926592" y="115824"/>
                  </a:cubicBezTo>
                  <a:cubicBezTo>
                    <a:pt x="979424" y="113792"/>
                    <a:pt x="1022096" y="12192"/>
                    <a:pt x="1060704" y="6096"/>
                  </a:cubicBezTo>
                  <a:cubicBezTo>
                    <a:pt x="1099312" y="0"/>
                    <a:pt x="1128776" y="39624"/>
                    <a:pt x="1158240" y="79248"/>
                  </a:cubicBez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22"/>
          <p:cNvGrpSpPr/>
          <p:nvPr/>
        </p:nvGrpSpPr>
        <p:grpSpPr>
          <a:xfrm>
            <a:off x="5724128" y="3861048"/>
            <a:ext cx="1419331" cy="1053960"/>
            <a:chOff x="5724128" y="3861048"/>
            <a:chExt cx="1419331" cy="1053960"/>
          </a:xfrm>
        </p:grpSpPr>
        <p:pic>
          <p:nvPicPr>
            <p:cNvPr id="5" name="Picture 6" descr="http://nachalo4ka.ru/wp-content/uploads/2014/10/utka-s-utyatami.png"/>
            <p:cNvPicPr>
              <a:picLocks noChangeAspect="1" noChangeArrowheads="1"/>
            </p:cNvPicPr>
            <p:nvPr/>
          </p:nvPicPr>
          <p:blipFill>
            <a:blip r:embed="rId5" cstate="print"/>
            <a:srcRect r="54923" b="31089"/>
            <a:stretch>
              <a:fillRect/>
            </a:stretch>
          </p:blipFill>
          <p:spPr bwMode="auto">
            <a:xfrm>
              <a:off x="5724128" y="3861048"/>
              <a:ext cx="1419331" cy="1027694"/>
            </a:xfrm>
            <a:prstGeom prst="rect">
              <a:avLst/>
            </a:prstGeom>
            <a:noFill/>
          </p:spPr>
        </p:pic>
        <p:sp>
          <p:nvSpPr>
            <p:cNvPr id="13" name="Полилиния 12"/>
            <p:cNvSpPr/>
            <p:nvPr/>
          </p:nvSpPr>
          <p:spPr>
            <a:xfrm flipV="1">
              <a:off x="5940152" y="4797152"/>
              <a:ext cx="1158240" cy="117856"/>
            </a:xfrm>
            <a:custGeom>
              <a:avLst/>
              <a:gdLst>
                <a:gd name="connsiteX0" fmla="*/ 0 w 1158240"/>
                <a:gd name="connsiteY0" fmla="*/ 91440 h 117856"/>
                <a:gd name="connsiteX1" fmla="*/ 134112 w 1158240"/>
                <a:gd name="connsiteY1" fmla="*/ 18288 h 117856"/>
                <a:gd name="connsiteX2" fmla="*/ 329184 w 1158240"/>
                <a:gd name="connsiteY2" fmla="*/ 91440 h 117856"/>
                <a:gd name="connsiteX3" fmla="*/ 438912 w 1158240"/>
                <a:gd name="connsiteY3" fmla="*/ 6096 h 117856"/>
                <a:gd name="connsiteX4" fmla="*/ 609600 w 1158240"/>
                <a:gd name="connsiteY4" fmla="*/ 103632 h 117856"/>
                <a:gd name="connsiteX5" fmla="*/ 743712 w 1158240"/>
                <a:gd name="connsiteY5" fmla="*/ 18288 h 117856"/>
                <a:gd name="connsiteX6" fmla="*/ 926592 w 1158240"/>
                <a:gd name="connsiteY6" fmla="*/ 115824 h 117856"/>
                <a:gd name="connsiteX7" fmla="*/ 1060704 w 1158240"/>
                <a:gd name="connsiteY7" fmla="*/ 6096 h 117856"/>
                <a:gd name="connsiteX8" fmla="*/ 1158240 w 1158240"/>
                <a:gd name="connsiteY8" fmla="*/ 79248 h 11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8240" h="117856">
                  <a:moveTo>
                    <a:pt x="0" y="91440"/>
                  </a:moveTo>
                  <a:cubicBezTo>
                    <a:pt x="39624" y="54864"/>
                    <a:pt x="79248" y="18288"/>
                    <a:pt x="134112" y="18288"/>
                  </a:cubicBezTo>
                  <a:cubicBezTo>
                    <a:pt x="188976" y="18288"/>
                    <a:pt x="278384" y="93472"/>
                    <a:pt x="329184" y="91440"/>
                  </a:cubicBezTo>
                  <a:cubicBezTo>
                    <a:pt x="379984" y="89408"/>
                    <a:pt x="392176" y="4064"/>
                    <a:pt x="438912" y="6096"/>
                  </a:cubicBezTo>
                  <a:cubicBezTo>
                    <a:pt x="485648" y="8128"/>
                    <a:pt x="558800" y="101600"/>
                    <a:pt x="609600" y="103632"/>
                  </a:cubicBezTo>
                  <a:cubicBezTo>
                    <a:pt x="660400" y="105664"/>
                    <a:pt x="690880" y="16256"/>
                    <a:pt x="743712" y="18288"/>
                  </a:cubicBezTo>
                  <a:cubicBezTo>
                    <a:pt x="796544" y="20320"/>
                    <a:pt x="873760" y="117856"/>
                    <a:pt x="926592" y="115824"/>
                  </a:cubicBezTo>
                  <a:cubicBezTo>
                    <a:pt x="979424" y="113792"/>
                    <a:pt x="1022096" y="12192"/>
                    <a:pt x="1060704" y="6096"/>
                  </a:cubicBezTo>
                  <a:cubicBezTo>
                    <a:pt x="1099312" y="0"/>
                    <a:pt x="1128776" y="39624"/>
                    <a:pt x="1158240" y="79248"/>
                  </a:cubicBez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олилиния 13"/>
          <p:cNvSpPr/>
          <p:nvPr/>
        </p:nvSpPr>
        <p:spPr>
          <a:xfrm flipH="1">
            <a:off x="6660232" y="6525344"/>
            <a:ext cx="1158240" cy="117856"/>
          </a:xfrm>
          <a:custGeom>
            <a:avLst/>
            <a:gdLst>
              <a:gd name="connsiteX0" fmla="*/ 0 w 1158240"/>
              <a:gd name="connsiteY0" fmla="*/ 91440 h 117856"/>
              <a:gd name="connsiteX1" fmla="*/ 134112 w 1158240"/>
              <a:gd name="connsiteY1" fmla="*/ 18288 h 117856"/>
              <a:gd name="connsiteX2" fmla="*/ 329184 w 1158240"/>
              <a:gd name="connsiteY2" fmla="*/ 91440 h 117856"/>
              <a:gd name="connsiteX3" fmla="*/ 438912 w 1158240"/>
              <a:gd name="connsiteY3" fmla="*/ 6096 h 117856"/>
              <a:gd name="connsiteX4" fmla="*/ 609600 w 1158240"/>
              <a:gd name="connsiteY4" fmla="*/ 103632 h 117856"/>
              <a:gd name="connsiteX5" fmla="*/ 743712 w 1158240"/>
              <a:gd name="connsiteY5" fmla="*/ 18288 h 117856"/>
              <a:gd name="connsiteX6" fmla="*/ 926592 w 1158240"/>
              <a:gd name="connsiteY6" fmla="*/ 115824 h 117856"/>
              <a:gd name="connsiteX7" fmla="*/ 1060704 w 1158240"/>
              <a:gd name="connsiteY7" fmla="*/ 6096 h 117856"/>
              <a:gd name="connsiteX8" fmla="*/ 1158240 w 1158240"/>
              <a:gd name="connsiteY8" fmla="*/ 79248 h 117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8240" h="117856">
                <a:moveTo>
                  <a:pt x="0" y="91440"/>
                </a:moveTo>
                <a:cubicBezTo>
                  <a:pt x="39624" y="54864"/>
                  <a:pt x="79248" y="18288"/>
                  <a:pt x="134112" y="18288"/>
                </a:cubicBezTo>
                <a:cubicBezTo>
                  <a:pt x="188976" y="18288"/>
                  <a:pt x="278384" y="93472"/>
                  <a:pt x="329184" y="91440"/>
                </a:cubicBezTo>
                <a:cubicBezTo>
                  <a:pt x="379984" y="89408"/>
                  <a:pt x="392176" y="4064"/>
                  <a:pt x="438912" y="6096"/>
                </a:cubicBezTo>
                <a:cubicBezTo>
                  <a:pt x="485648" y="8128"/>
                  <a:pt x="558800" y="101600"/>
                  <a:pt x="609600" y="103632"/>
                </a:cubicBezTo>
                <a:cubicBezTo>
                  <a:pt x="660400" y="105664"/>
                  <a:pt x="690880" y="16256"/>
                  <a:pt x="743712" y="18288"/>
                </a:cubicBezTo>
                <a:cubicBezTo>
                  <a:pt x="796544" y="20320"/>
                  <a:pt x="873760" y="117856"/>
                  <a:pt x="926592" y="115824"/>
                </a:cubicBezTo>
                <a:cubicBezTo>
                  <a:pt x="979424" y="113792"/>
                  <a:pt x="1022096" y="12192"/>
                  <a:pt x="1060704" y="6096"/>
                </a:cubicBezTo>
                <a:cubicBezTo>
                  <a:pt x="1099312" y="0"/>
                  <a:pt x="1128776" y="39624"/>
                  <a:pt x="1158240" y="79248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20"/>
          <p:cNvGrpSpPr/>
          <p:nvPr/>
        </p:nvGrpSpPr>
        <p:grpSpPr>
          <a:xfrm>
            <a:off x="1979712" y="0"/>
            <a:ext cx="4248472" cy="1152128"/>
            <a:chOff x="1979712" y="0"/>
            <a:chExt cx="4248472" cy="1152128"/>
          </a:xfrm>
        </p:grpSpPr>
        <p:pic>
          <p:nvPicPr>
            <p:cNvPr id="17418" name="Picture 10" descr="http://nachalo4ka.ru/wp-content/uploads/2014/10/dva-utenka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16016" y="0"/>
              <a:ext cx="1512168" cy="945105"/>
            </a:xfrm>
            <a:prstGeom prst="rect">
              <a:avLst/>
            </a:prstGeom>
            <a:noFill/>
          </p:spPr>
        </p:pic>
        <p:pic>
          <p:nvPicPr>
            <p:cNvPr id="17420" name="Picture 12" descr="http://images.easyfreeclipart.com/621/ducks-clipart-isolated-clip-art-and-childrens-illustration-for-yours--621243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333"/>
            <a:stretch>
              <a:fillRect/>
            </a:stretch>
          </p:blipFill>
          <p:spPr bwMode="auto">
            <a:xfrm>
              <a:off x="2771800" y="0"/>
              <a:ext cx="1057895" cy="1080120"/>
            </a:xfrm>
            <a:prstGeom prst="rect">
              <a:avLst/>
            </a:prstGeom>
            <a:noFill/>
          </p:spPr>
        </p:pic>
        <p:pic>
          <p:nvPicPr>
            <p:cNvPr id="19" name="Picture 12" descr="http://images.easyfreeclipart.com/621/ducks-clipart-isolated-clip-art-and-childrens-illustration-for-yours--621243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333"/>
            <a:stretch>
              <a:fillRect/>
            </a:stretch>
          </p:blipFill>
          <p:spPr bwMode="auto">
            <a:xfrm>
              <a:off x="1979712" y="72008"/>
              <a:ext cx="1057895" cy="1080120"/>
            </a:xfrm>
            <a:prstGeom prst="rect">
              <a:avLst/>
            </a:prstGeom>
            <a:noFill/>
          </p:spPr>
        </p:pic>
        <p:sp>
          <p:nvSpPr>
            <p:cNvPr id="20" name="Прямоугольник 19"/>
            <p:cNvSpPr/>
            <p:nvPr/>
          </p:nvSpPr>
          <p:spPr>
            <a:xfrm>
              <a:off x="4067944" y="0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3851920" y="3703290"/>
            <a:ext cx="1728192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9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01665E-6 L -0.3375 0.108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4172E-6 L -0.37691 0.13298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02105 L 0.35451 -0.0733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http://designecoprint.ru/wp-content/uploads/2015/07/201721121-e14733355454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3697" cy="6858001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5148064" y="3329608"/>
            <a:ext cx="3600400" cy="3528392"/>
            <a:chOff x="5004048" y="2564904"/>
            <a:chExt cx="3600400" cy="3528392"/>
          </a:xfrm>
        </p:grpSpPr>
        <p:sp>
          <p:nvSpPr>
            <p:cNvPr id="6" name="Овал 5"/>
            <p:cNvSpPr/>
            <p:nvPr/>
          </p:nvSpPr>
          <p:spPr>
            <a:xfrm>
              <a:off x="5004048" y="2564904"/>
              <a:ext cx="3600400" cy="237626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580" name="Picture 4" descr="http://xn--24-3lcdoabe2a.xn--p1ai/images/photoprint/kids/070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b="8090"/>
            <a:stretch>
              <a:fillRect/>
            </a:stretch>
          </p:blipFill>
          <p:spPr bwMode="auto">
            <a:xfrm>
              <a:off x="5004048" y="2578342"/>
              <a:ext cx="3600400" cy="3514954"/>
            </a:xfrm>
            <a:prstGeom prst="rect">
              <a:avLst/>
            </a:prstGeom>
            <a:noFill/>
          </p:spPr>
        </p:pic>
      </p:grpSp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467544" y="5877272"/>
            <a:ext cx="728464" cy="728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/>
          <p:cNvSpPr/>
          <p:nvPr/>
        </p:nvSpPr>
        <p:spPr>
          <a:xfrm>
            <a:off x="3059832" y="2924944"/>
            <a:ext cx="3096344" cy="1296144"/>
          </a:xfrm>
          <a:prstGeom prst="trapezoid">
            <a:avLst>
              <a:gd name="adj" fmla="val 72167"/>
            </a:avLst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645024"/>
            <a:ext cx="1224136" cy="2808312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/>
          <p:cNvSpPr/>
          <p:nvPr/>
        </p:nvSpPr>
        <p:spPr>
          <a:xfrm>
            <a:off x="6732240" y="404664"/>
            <a:ext cx="2088232" cy="1728192"/>
          </a:xfrm>
          <a:prstGeom prst="hexagon">
            <a:avLst/>
          </a:prstGeom>
          <a:solidFill>
            <a:srgbClr val="0070C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7596336" y="5445224"/>
            <a:ext cx="1224136" cy="1080120"/>
          </a:xfrm>
          <a:prstGeom prst="triangle">
            <a:avLst>
              <a:gd name="adj" fmla="val 50000"/>
            </a:avLst>
          </a:prstGeom>
          <a:solidFill>
            <a:srgbClr val="00B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95536" y="404664"/>
            <a:ext cx="792088" cy="79208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52636E-6 L -0.00382 0.325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57262E-7 L 0.38194 -0.005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6087E-6 L -0.35035 0.230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10916E-6 L -0.39757 -0.666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" y="-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25809E-6 L 0.41354 0.2990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" y="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1187624" y="692696"/>
            <a:ext cx="3024336" cy="1872208"/>
          </a:xfrm>
          <a:prstGeom prst="triangle">
            <a:avLst>
              <a:gd name="adj" fmla="val 49194"/>
            </a:avLst>
          </a:prstGeom>
          <a:solidFill>
            <a:srgbClr val="FFFF66"/>
          </a:solidFill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5</a:t>
            </a:r>
            <a:endParaRPr lang="ru-RU" sz="8800" b="1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659396" y="2571762"/>
            <a:ext cx="1264531" cy="4169606"/>
            <a:chOff x="1331640" y="1988840"/>
            <a:chExt cx="2664296" cy="4608512"/>
          </a:xfrm>
          <a:solidFill>
            <a:srgbClr val="99FF99"/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331640" y="1988840"/>
              <a:ext cx="2664296" cy="1152128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331640" y="3140968"/>
              <a:ext cx="2664296" cy="1152128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331640" y="4293096"/>
              <a:ext cx="2664296" cy="1152128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331640" y="5445224"/>
              <a:ext cx="2664296" cy="1152128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6372200" y="1711142"/>
            <a:ext cx="1264531" cy="1042402"/>
          </a:xfrm>
          <a:prstGeom prst="rect">
            <a:avLst/>
          </a:prstGeom>
          <a:solidFill>
            <a:srgbClr val="FF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372200" y="2753544"/>
            <a:ext cx="1264531" cy="1042402"/>
          </a:xfrm>
          <a:prstGeom prst="rect">
            <a:avLst/>
          </a:prstGeom>
          <a:solidFill>
            <a:srgbClr val="FF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372200" y="3795945"/>
            <a:ext cx="1264531" cy="1042402"/>
          </a:xfrm>
          <a:prstGeom prst="rect">
            <a:avLst/>
          </a:prstGeom>
          <a:solidFill>
            <a:srgbClr val="FF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372200" y="4838347"/>
            <a:ext cx="1264531" cy="1042402"/>
          </a:xfrm>
          <a:prstGeom prst="rect">
            <a:avLst/>
          </a:prstGeom>
          <a:solidFill>
            <a:srgbClr val="FF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372200" y="5815598"/>
            <a:ext cx="1264531" cy="1042402"/>
          </a:xfrm>
          <a:prstGeom prst="rect">
            <a:avLst/>
          </a:prstGeom>
          <a:solidFill>
            <a:srgbClr val="FF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860032" y="0"/>
            <a:ext cx="3024336" cy="1700808"/>
          </a:xfrm>
          <a:prstGeom prst="triangle">
            <a:avLst/>
          </a:prstGeom>
          <a:solidFill>
            <a:srgbClr val="00B050"/>
          </a:solidFill>
          <a:ln>
            <a:solidFill>
              <a:srgbClr val="FFFF66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6</a:t>
            </a:r>
            <a:endParaRPr lang="ru-RU" sz="88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1363252" y="2420888"/>
            <a:ext cx="1264531" cy="4437112"/>
            <a:chOff x="1363252" y="2420888"/>
            <a:chExt cx="1264531" cy="4437112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363252" y="2571762"/>
              <a:ext cx="1264531" cy="4169606"/>
              <a:chOff x="1331640" y="1988840"/>
              <a:chExt cx="2664296" cy="4608512"/>
            </a:xfrm>
            <a:solidFill>
              <a:srgbClr val="99FF99"/>
            </a:solidFill>
          </p:grpSpPr>
          <p:sp>
            <p:nvSpPr>
              <p:cNvPr id="3" name="Прямоугольник 2"/>
              <p:cNvSpPr/>
              <p:nvPr/>
            </p:nvSpPr>
            <p:spPr>
              <a:xfrm>
                <a:off x="1331640" y="1988840"/>
                <a:ext cx="2664296" cy="1152128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331640" y="3140968"/>
                <a:ext cx="2664296" cy="1152128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1331640" y="4293096"/>
                <a:ext cx="2664296" cy="1152128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331640" y="5445224"/>
                <a:ext cx="2664296" cy="1152128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8800" b="1" dirty="0">
                  <a:ln w="28575">
                    <a:solidFill>
                      <a:srgbClr val="00B050"/>
                    </a:solidFill>
                  </a:ln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646121" y="4509120"/>
              <a:ext cx="62162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00B050"/>
                    </a:solidFill>
                  </a:ln>
                  <a:solidFill>
                    <a:srgbClr val="FFFF00"/>
                  </a:solidFill>
                </a:rPr>
                <a:t>2</a:t>
              </a:r>
              <a:endParaRPr lang="ru-RU" sz="8000" b="1" dirty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691680" y="3429000"/>
              <a:ext cx="62162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00B050"/>
                    </a:solidFill>
                  </a:ln>
                  <a:solidFill>
                    <a:srgbClr val="FFFF00"/>
                  </a:solidFill>
                </a:rPr>
                <a:t>3</a:t>
              </a:r>
              <a:endParaRPr lang="ru-RU" sz="8000" b="1" dirty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691680" y="2420888"/>
              <a:ext cx="62162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00B050"/>
                    </a:solidFill>
                  </a:ln>
                  <a:solidFill>
                    <a:srgbClr val="FFFF00"/>
                  </a:solidFill>
                </a:rPr>
                <a:t>4</a:t>
              </a:r>
              <a:endParaRPr lang="ru-RU" sz="8000" b="1" dirty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691680" y="5534561"/>
              <a:ext cx="62162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00B050"/>
                    </a:solidFill>
                  </a:ln>
                  <a:solidFill>
                    <a:srgbClr val="FFFF00"/>
                  </a:solidFill>
                </a:rPr>
                <a:t>1</a:t>
              </a:r>
              <a:endParaRPr lang="ru-RU" sz="8000" b="1" dirty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5148064" y="1556792"/>
            <a:ext cx="1264531" cy="5417840"/>
            <a:chOff x="5148064" y="1556792"/>
            <a:chExt cx="1264531" cy="541784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148064" y="1711142"/>
              <a:ext cx="1264531" cy="1042402"/>
            </a:xfrm>
            <a:prstGeom prst="rect">
              <a:avLst/>
            </a:prstGeom>
            <a:solidFill>
              <a:srgbClr val="FFFF66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148064" y="2753544"/>
              <a:ext cx="1264531" cy="1042402"/>
            </a:xfrm>
            <a:prstGeom prst="rect">
              <a:avLst/>
            </a:prstGeom>
            <a:solidFill>
              <a:srgbClr val="FFFF66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148064" y="3795945"/>
              <a:ext cx="1264531" cy="1042402"/>
            </a:xfrm>
            <a:prstGeom prst="rect">
              <a:avLst/>
            </a:prstGeom>
            <a:solidFill>
              <a:srgbClr val="FFFF66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148064" y="4838347"/>
              <a:ext cx="1264531" cy="1042402"/>
            </a:xfrm>
            <a:prstGeom prst="rect">
              <a:avLst/>
            </a:prstGeom>
            <a:solidFill>
              <a:srgbClr val="FFFF66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48064" y="5815598"/>
              <a:ext cx="1264531" cy="1042402"/>
            </a:xfrm>
            <a:prstGeom prst="rect">
              <a:avLst/>
            </a:prstGeom>
            <a:solidFill>
              <a:srgbClr val="FFFF66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5430933" y="4625752"/>
              <a:ext cx="62162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C00000"/>
                    </a:solidFill>
                  </a:ln>
                  <a:solidFill>
                    <a:srgbClr val="00B050"/>
                  </a:solidFill>
                </a:rPr>
                <a:t>2</a:t>
              </a:r>
              <a:endParaRPr lang="ru-RU" sz="8000" b="1" dirty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5436096" y="3573016"/>
              <a:ext cx="62162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C00000"/>
                    </a:solidFill>
                  </a:ln>
                  <a:solidFill>
                    <a:srgbClr val="00B050"/>
                  </a:solidFill>
                </a:rPr>
                <a:t>3</a:t>
              </a:r>
              <a:endParaRPr lang="ru-RU" sz="8000" b="1" dirty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436096" y="2564904"/>
              <a:ext cx="62162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C00000"/>
                    </a:solidFill>
                  </a:ln>
                  <a:solidFill>
                    <a:srgbClr val="00B050"/>
                  </a:solidFill>
                </a:rPr>
                <a:t>4</a:t>
              </a:r>
              <a:endParaRPr lang="ru-RU" sz="8000" b="1" dirty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476492" y="5651193"/>
              <a:ext cx="62162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C00000"/>
                    </a:solidFill>
                  </a:ln>
                  <a:solidFill>
                    <a:srgbClr val="00B050"/>
                  </a:solidFill>
                </a:rPr>
                <a:t>1</a:t>
              </a:r>
              <a:endParaRPr lang="ru-RU" sz="8000" b="1" dirty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5436096" y="1556792"/>
              <a:ext cx="62162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8000" b="1" dirty="0" smtClean="0">
                  <a:ln w="28575">
                    <a:solidFill>
                      <a:srgbClr val="C00000"/>
                    </a:solidFill>
                  </a:ln>
                  <a:solidFill>
                    <a:srgbClr val="00B050"/>
                  </a:solidFill>
                </a:rPr>
                <a:t>5</a:t>
              </a:r>
              <a:endParaRPr lang="ru-RU" sz="8000" b="1" dirty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endParaRPr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6660232" y="2564904"/>
            <a:ext cx="6216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rPr>
              <a:t>2</a:t>
            </a:r>
            <a:endParaRPr lang="ru-RU" sz="8000" b="1" dirty="0">
              <a:ln w="28575">
                <a:solidFill>
                  <a:srgbClr val="C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660232" y="3573016"/>
            <a:ext cx="6216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rPr>
              <a:t>3</a:t>
            </a:r>
            <a:endParaRPr lang="ru-RU" sz="8000" b="1" dirty="0">
              <a:ln w="28575">
                <a:solidFill>
                  <a:srgbClr val="C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660232" y="4653136"/>
            <a:ext cx="6216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rPr>
              <a:t>4</a:t>
            </a:r>
            <a:endParaRPr lang="ru-RU" sz="8000" b="1" dirty="0">
              <a:ln w="28575">
                <a:solidFill>
                  <a:srgbClr val="C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660232" y="1556792"/>
            <a:ext cx="6216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rPr>
              <a:t>1</a:t>
            </a:r>
            <a:endParaRPr lang="ru-RU" sz="8000" b="1" dirty="0">
              <a:ln w="28575">
                <a:solidFill>
                  <a:srgbClr val="C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660232" y="5661248"/>
            <a:ext cx="6216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C00000"/>
                  </a:solidFill>
                </a:ln>
                <a:solidFill>
                  <a:srgbClr val="00B050"/>
                </a:solidFill>
              </a:rPr>
              <a:t>5</a:t>
            </a:r>
            <a:endParaRPr lang="ru-RU" sz="8000" b="1" dirty="0">
              <a:ln w="28575">
                <a:solidFill>
                  <a:srgbClr val="C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987824" y="3429000"/>
            <a:ext cx="621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2</a:t>
            </a:r>
            <a:endParaRPr lang="ru-RU" sz="8000" b="1" dirty="0">
              <a:ln w="28575">
                <a:solidFill>
                  <a:srgbClr val="00B05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987824" y="4509120"/>
            <a:ext cx="621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3</a:t>
            </a:r>
            <a:endParaRPr lang="ru-RU" sz="8000" b="1" dirty="0">
              <a:ln w="28575">
                <a:solidFill>
                  <a:srgbClr val="00B05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987824" y="5534561"/>
            <a:ext cx="621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4</a:t>
            </a:r>
            <a:endParaRPr lang="ru-RU" sz="8000" b="1" dirty="0">
              <a:ln w="28575">
                <a:solidFill>
                  <a:srgbClr val="00B05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987824" y="2420888"/>
            <a:ext cx="621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>1</a:t>
            </a:r>
            <a:endParaRPr lang="ru-RU" sz="8000" b="1" dirty="0">
              <a:ln w="28575">
                <a:solidFill>
                  <a:srgbClr val="00B05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52" grpId="0"/>
      <p:bldP spid="53" grpId="0"/>
      <p:bldP spid="54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4581128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4581128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581128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2708920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708920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708920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836712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836712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836712"/>
            <a:ext cx="1584176" cy="1922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рапеция 13"/>
          <p:cNvSpPr/>
          <p:nvPr/>
        </p:nvSpPr>
        <p:spPr>
          <a:xfrm>
            <a:off x="1115616" y="188640"/>
            <a:ext cx="5328592" cy="648072"/>
          </a:xfrm>
          <a:prstGeom prst="trapezoid">
            <a:avLst>
              <a:gd name="adj" fmla="val 3628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835696" y="4437112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1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437112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3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91880" y="4437112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2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35696" y="2564904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4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564904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6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91880" y="2564904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5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35696" y="692696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7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692696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9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491880" y="692696"/>
            <a:ext cx="62162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0066"/>
                  </a:solidFill>
                </a:ln>
                <a:solidFill>
                  <a:srgbClr val="FF99FF"/>
                </a:solidFill>
              </a:rPr>
              <a:t>8</a:t>
            </a:r>
            <a:endParaRPr lang="ru-RU" sz="13800" b="1" dirty="0">
              <a:ln w="28575">
                <a:solidFill>
                  <a:srgbClr val="FF0066"/>
                </a:solidFill>
              </a:ln>
              <a:solidFill>
                <a:srgbClr val="FF99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DDA"/>
            </a:gs>
            <a:gs pos="50000">
              <a:srgbClr val="11299F"/>
            </a:gs>
            <a:gs pos="100000">
              <a:srgbClr val="17026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iftpic.ru/wp-content/uploads/2017/04/prikolnaya-kartinka-s-1-maya-1068x1383.jpg"/>
          <p:cNvPicPr>
            <a:picLocks noChangeAspect="1" noChangeArrowheads="1"/>
          </p:cNvPicPr>
          <p:nvPr/>
        </p:nvPicPr>
        <p:blipFill>
          <a:blip r:embed="rId4" cstate="print"/>
          <a:srcRect t="6330"/>
          <a:stretch>
            <a:fillRect/>
          </a:stretch>
        </p:blipFill>
        <p:spPr bwMode="auto">
          <a:xfrm>
            <a:off x="1942478" y="0"/>
            <a:ext cx="5653858" cy="6858000"/>
          </a:xfrm>
          <a:prstGeom prst="rect">
            <a:avLst/>
          </a:prstGeom>
          <a:noFill/>
          <a:effectLst>
            <a:softEdge rad="127000"/>
          </a:effectLst>
        </p:spPr>
      </p:pic>
      <p:grpSp>
        <p:nvGrpSpPr>
          <p:cNvPr id="2" name="Группа 23"/>
          <p:cNvGrpSpPr/>
          <p:nvPr/>
        </p:nvGrpSpPr>
        <p:grpSpPr>
          <a:xfrm>
            <a:off x="7452320" y="764704"/>
            <a:ext cx="1368152" cy="5688632"/>
            <a:chOff x="7452320" y="836712"/>
            <a:chExt cx="1368152" cy="5400600"/>
          </a:xfrm>
        </p:grpSpPr>
        <p:sp>
          <p:nvSpPr>
            <p:cNvPr id="7" name="4-конечная звезда 6"/>
            <p:cNvSpPr/>
            <p:nvPr/>
          </p:nvSpPr>
          <p:spPr>
            <a:xfrm>
              <a:off x="8532440" y="836712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4-конечная звезда 7"/>
            <p:cNvSpPr/>
            <p:nvPr/>
          </p:nvSpPr>
          <p:spPr>
            <a:xfrm>
              <a:off x="7812360" y="3789040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4-конечная звезда 8"/>
            <p:cNvSpPr/>
            <p:nvPr/>
          </p:nvSpPr>
          <p:spPr>
            <a:xfrm>
              <a:off x="8532440" y="6093296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8-конечная звезда 11"/>
            <p:cNvSpPr/>
            <p:nvPr/>
          </p:nvSpPr>
          <p:spPr>
            <a:xfrm>
              <a:off x="8316416" y="2420888"/>
              <a:ext cx="288032" cy="288032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8-конечная звезда 13"/>
            <p:cNvSpPr/>
            <p:nvPr/>
          </p:nvSpPr>
          <p:spPr>
            <a:xfrm>
              <a:off x="7452320" y="5445224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узел 16"/>
            <p:cNvSpPr/>
            <p:nvPr/>
          </p:nvSpPr>
          <p:spPr>
            <a:xfrm>
              <a:off x="7740352" y="105273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узел 17"/>
            <p:cNvSpPr/>
            <p:nvPr/>
          </p:nvSpPr>
          <p:spPr>
            <a:xfrm>
              <a:off x="7812360" y="2996952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узел 20"/>
            <p:cNvSpPr/>
            <p:nvPr/>
          </p:nvSpPr>
          <p:spPr>
            <a:xfrm>
              <a:off x="8244408" y="501317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8748464" y="3501008"/>
              <a:ext cx="72008" cy="7200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4-конечная звезда 25"/>
          <p:cNvSpPr/>
          <p:nvPr/>
        </p:nvSpPr>
        <p:spPr>
          <a:xfrm flipH="1" flipV="1">
            <a:off x="7847856" y="6021288"/>
            <a:ext cx="216024" cy="216024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4-конечная звезда 26"/>
          <p:cNvSpPr/>
          <p:nvPr/>
        </p:nvSpPr>
        <p:spPr>
          <a:xfrm flipH="1" flipV="1">
            <a:off x="8639944" y="3140968"/>
            <a:ext cx="144016" cy="144016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4-конечная звезда 27"/>
          <p:cNvSpPr/>
          <p:nvPr/>
        </p:nvSpPr>
        <p:spPr>
          <a:xfrm flipH="1" flipV="1">
            <a:off x="7919864" y="836712"/>
            <a:ext cx="144016" cy="144016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8-конечная звезда 28"/>
          <p:cNvSpPr/>
          <p:nvPr/>
        </p:nvSpPr>
        <p:spPr>
          <a:xfrm flipH="1" flipV="1">
            <a:off x="7991872" y="4365104"/>
            <a:ext cx="288032" cy="288032"/>
          </a:xfrm>
          <a:prstGeom prst="star8">
            <a:avLst>
              <a:gd name="adj" fmla="val 13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8-конечная звезда 29"/>
          <p:cNvSpPr/>
          <p:nvPr/>
        </p:nvSpPr>
        <p:spPr>
          <a:xfrm flipH="1" flipV="1">
            <a:off x="8783960" y="1268760"/>
            <a:ext cx="360040" cy="360040"/>
          </a:xfrm>
          <a:prstGeom prst="star8">
            <a:avLst>
              <a:gd name="adj" fmla="val 133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 flipH="1" flipV="1">
            <a:off x="8711952" y="5877272"/>
            <a:ext cx="144016" cy="144016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 flipH="1" flipV="1">
            <a:off x="8639944" y="3933056"/>
            <a:ext cx="144016" cy="144016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 flipH="1" flipV="1">
            <a:off x="8207896" y="1916832"/>
            <a:ext cx="144016" cy="144016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 flipH="1" flipV="1">
            <a:off x="7775848" y="3501008"/>
            <a:ext cx="72008" cy="7200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44"/>
          <p:cNvGrpSpPr/>
          <p:nvPr/>
        </p:nvGrpSpPr>
        <p:grpSpPr>
          <a:xfrm>
            <a:off x="155575" y="-144463"/>
            <a:ext cx="2040161" cy="6093743"/>
            <a:chOff x="155575" y="-144463"/>
            <a:chExt cx="2040161" cy="6093743"/>
          </a:xfrm>
        </p:grpSpPr>
        <p:grpSp>
          <p:nvGrpSpPr>
            <p:cNvPr id="10" name="Группа 22"/>
            <p:cNvGrpSpPr/>
            <p:nvPr/>
          </p:nvGrpSpPr>
          <p:grpSpPr>
            <a:xfrm>
              <a:off x="155575" y="-144463"/>
              <a:ext cx="2040161" cy="6093743"/>
              <a:chOff x="155575" y="-144463"/>
              <a:chExt cx="2040161" cy="6093743"/>
            </a:xfrm>
          </p:grpSpPr>
          <p:sp>
            <p:nvSpPr>
              <p:cNvPr id="22530" name="AutoShape 2" descr="http://www.clipartsuggest.com/images/640/toy-story-alien-toy-line-drawing-photo-by-deadlyfrogproduction-7LZuKT-clipart.jpg"/>
              <p:cNvSpPr>
                <a:spLocks noChangeAspect="1" noChangeArrowheads="1"/>
              </p:cNvSpPr>
              <p:nvPr/>
            </p:nvSpPr>
            <p:spPr bwMode="auto">
              <a:xfrm>
                <a:off x="155575" y="-144463"/>
                <a:ext cx="304800" cy="304801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" name="4-конечная звезда 3"/>
              <p:cNvSpPr/>
              <p:nvPr/>
            </p:nvSpPr>
            <p:spPr>
              <a:xfrm>
                <a:off x="755576" y="1268760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4-конечная звезда 4"/>
              <p:cNvSpPr/>
              <p:nvPr/>
            </p:nvSpPr>
            <p:spPr>
              <a:xfrm>
                <a:off x="1043608" y="3429000"/>
                <a:ext cx="216024" cy="288032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4-конечная звезда 5"/>
              <p:cNvSpPr/>
              <p:nvPr/>
            </p:nvSpPr>
            <p:spPr>
              <a:xfrm>
                <a:off x="611560" y="5733256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8-конечная звезда 10"/>
              <p:cNvSpPr/>
              <p:nvPr/>
            </p:nvSpPr>
            <p:spPr>
              <a:xfrm>
                <a:off x="1403648" y="4869160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8-конечная звезда 12"/>
              <p:cNvSpPr/>
              <p:nvPr/>
            </p:nvSpPr>
            <p:spPr>
              <a:xfrm>
                <a:off x="1835696" y="40466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Блок-схема: узел 14"/>
              <p:cNvSpPr/>
              <p:nvPr/>
            </p:nvSpPr>
            <p:spPr>
              <a:xfrm>
                <a:off x="323528" y="2564904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Блок-схема: узел 15"/>
              <p:cNvSpPr/>
              <p:nvPr/>
            </p:nvSpPr>
            <p:spPr>
              <a:xfrm>
                <a:off x="395536" y="4509120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Блок-схема: узел 18"/>
              <p:cNvSpPr/>
              <p:nvPr/>
            </p:nvSpPr>
            <p:spPr>
              <a:xfrm>
                <a:off x="1115616" y="404664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Блок-схема: узел 19"/>
              <p:cNvSpPr/>
              <p:nvPr/>
            </p:nvSpPr>
            <p:spPr>
              <a:xfrm>
                <a:off x="1331640" y="191683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3" name="Группа 34"/>
            <p:cNvGrpSpPr/>
            <p:nvPr/>
          </p:nvGrpSpPr>
          <p:grpSpPr>
            <a:xfrm flipV="1">
              <a:off x="323528" y="476672"/>
              <a:ext cx="1368152" cy="5400600"/>
              <a:chOff x="7452320" y="836712"/>
              <a:chExt cx="1368152" cy="5400600"/>
            </a:xfrm>
          </p:grpSpPr>
          <p:sp>
            <p:nvSpPr>
              <p:cNvPr id="36" name="4-конечная звезда 35"/>
              <p:cNvSpPr/>
              <p:nvPr/>
            </p:nvSpPr>
            <p:spPr>
              <a:xfrm>
                <a:off x="8532440" y="836712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4-конечная звезда 36"/>
              <p:cNvSpPr/>
              <p:nvPr/>
            </p:nvSpPr>
            <p:spPr>
              <a:xfrm>
                <a:off x="7812360" y="3789040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4-конечная звезда 37"/>
              <p:cNvSpPr/>
              <p:nvPr/>
            </p:nvSpPr>
            <p:spPr>
              <a:xfrm>
                <a:off x="8532440" y="6093296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8-конечная звезда 38"/>
              <p:cNvSpPr/>
              <p:nvPr/>
            </p:nvSpPr>
            <p:spPr>
              <a:xfrm>
                <a:off x="8316416" y="2420888"/>
                <a:ext cx="288032" cy="288032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8-конечная звезда 39"/>
              <p:cNvSpPr/>
              <p:nvPr/>
            </p:nvSpPr>
            <p:spPr>
              <a:xfrm>
                <a:off x="7452320" y="544522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Блок-схема: узел 40"/>
              <p:cNvSpPr/>
              <p:nvPr/>
            </p:nvSpPr>
            <p:spPr>
              <a:xfrm>
                <a:off x="7740352" y="105273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Блок-схема: узел 41"/>
              <p:cNvSpPr/>
              <p:nvPr/>
            </p:nvSpPr>
            <p:spPr>
              <a:xfrm>
                <a:off x="7812360" y="299695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/>
              <p:nvPr/>
            </p:nvSpPr>
            <p:spPr>
              <a:xfrm>
                <a:off x="8244408" y="501317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Блок-схема: узел 43"/>
              <p:cNvSpPr/>
              <p:nvPr/>
            </p:nvSpPr>
            <p:spPr>
              <a:xfrm>
                <a:off x="8748464" y="3501008"/>
                <a:ext cx="72008" cy="72008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4" name="Группа 46"/>
          <p:cNvGrpSpPr/>
          <p:nvPr/>
        </p:nvGrpSpPr>
        <p:grpSpPr>
          <a:xfrm flipH="1" flipV="1">
            <a:off x="6948264" y="0"/>
            <a:ext cx="1800200" cy="5688632"/>
            <a:chOff x="7020272" y="548680"/>
            <a:chExt cx="1800200" cy="5688632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grpSp>
          <p:nvGrpSpPr>
            <p:cNvPr id="25" name="Группа 23"/>
            <p:cNvGrpSpPr/>
            <p:nvPr/>
          </p:nvGrpSpPr>
          <p:grpSpPr>
            <a:xfrm>
              <a:off x="7452320" y="836712"/>
              <a:ext cx="1368152" cy="5400600"/>
              <a:chOff x="7452320" y="836712"/>
              <a:chExt cx="1368152" cy="5400600"/>
            </a:xfrm>
          </p:grpSpPr>
          <p:sp>
            <p:nvSpPr>
              <p:cNvPr id="59" name="4-конечная звезда 58"/>
              <p:cNvSpPr/>
              <p:nvPr/>
            </p:nvSpPr>
            <p:spPr>
              <a:xfrm>
                <a:off x="8532440" y="836712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0" name="4-конечная звезда 59"/>
              <p:cNvSpPr/>
              <p:nvPr/>
            </p:nvSpPr>
            <p:spPr>
              <a:xfrm>
                <a:off x="7812360" y="3789040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1" name="4-конечная звезда 60"/>
              <p:cNvSpPr/>
              <p:nvPr/>
            </p:nvSpPr>
            <p:spPr>
              <a:xfrm>
                <a:off x="8532440" y="6093296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2" name="8-конечная звезда 61"/>
              <p:cNvSpPr/>
              <p:nvPr/>
            </p:nvSpPr>
            <p:spPr>
              <a:xfrm>
                <a:off x="8316416" y="2420888"/>
                <a:ext cx="288032" cy="288032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3" name="8-конечная звезда 62"/>
              <p:cNvSpPr/>
              <p:nvPr/>
            </p:nvSpPr>
            <p:spPr>
              <a:xfrm>
                <a:off x="7452320" y="544522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4" name="Блок-схема: узел 63"/>
              <p:cNvSpPr/>
              <p:nvPr/>
            </p:nvSpPr>
            <p:spPr>
              <a:xfrm>
                <a:off x="7740352" y="105273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5" name="Блок-схема: узел 64"/>
              <p:cNvSpPr/>
              <p:nvPr/>
            </p:nvSpPr>
            <p:spPr>
              <a:xfrm>
                <a:off x="7812360" y="299695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6" name="Блок-схема: узел 65"/>
              <p:cNvSpPr/>
              <p:nvPr/>
            </p:nvSpPr>
            <p:spPr>
              <a:xfrm>
                <a:off x="8244408" y="501317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67" name="Блок-схема: узел 66"/>
              <p:cNvSpPr/>
              <p:nvPr/>
            </p:nvSpPr>
            <p:spPr>
              <a:xfrm>
                <a:off x="8748464" y="3501008"/>
                <a:ext cx="72008" cy="72008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</p:grpSp>
        <p:grpSp>
          <p:nvGrpSpPr>
            <p:cNvPr id="35" name="Группа 24"/>
            <p:cNvGrpSpPr/>
            <p:nvPr/>
          </p:nvGrpSpPr>
          <p:grpSpPr>
            <a:xfrm flipH="1" flipV="1">
              <a:off x="7020272" y="548680"/>
              <a:ext cx="1368152" cy="5400600"/>
              <a:chOff x="7452320" y="836712"/>
              <a:chExt cx="1368152" cy="5400600"/>
            </a:xfrm>
          </p:grpSpPr>
          <p:sp>
            <p:nvSpPr>
              <p:cNvPr id="50" name="4-конечная звезда 49"/>
              <p:cNvSpPr/>
              <p:nvPr/>
            </p:nvSpPr>
            <p:spPr>
              <a:xfrm>
                <a:off x="8532440" y="836712"/>
                <a:ext cx="216024" cy="216024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1" name="4-конечная звезда 50"/>
              <p:cNvSpPr/>
              <p:nvPr/>
            </p:nvSpPr>
            <p:spPr>
              <a:xfrm>
                <a:off x="7812360" y="3789040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2" name="4-конечная звезда 51"/>
              <p:cNvSpPr/>
              <p:nvPr/>
            </p:nvSpPr>
            <p:spPr>
              <a:xfrm>
                <a:off x="8532440" y="6093296"/>
                <a:ext cx="144016" cy="144016"/>
              </a:xfrm>
              <a:prstGeom prst="star4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3" name="8-конечная звезда 52"/>
              <p:cNvSpPr/>
              <p:nvPr/>
            </p:nvSpPr>
            <p:spPr>
              <a:xfrm>
                <a:off x="8316416" y="2420888"/>
                <a:ext cx="288032" cy="288032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4" name="8-конечная звезда 53"/>
              <p:cNvSpPr/>
              <p:nvPr/>
            </p:nvSpPr>
            <p:spPr>
              <a:xfrm>
                <a:off x="7452320" y="5445224"/>
                <a:ext cx="360040" cy="360040"/>
              </a:xfrm>
              <a:prstGeom prst="star8">
                <a:avLst>
                  <a:gd name="adj" fmla="val 133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5" name="Блок-схема: узел 54"/>
              <p:cNvSpPr/>
              <p:nvPr/>
            </p:nvSpPr>
            <p:spPr>
              <a:xfrm>
                <a:off x="7740352" y="105273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6" name="Блок-схема: узел 55"/>
              <p:cNvSpPr/>
              <p:nvPr/>
            </p:nvSpPr>
            <p:spPr>
              <a:xfrm>
                <a:off x="7812360" y="2996952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7" name="Блок-схема: узел 56"/>
              <p:cNvSpPr/>
              <p:nvPr/>
            </p:nvSpPr>
            <p:spPr>
              <a:xfrm>
                <a:off x="8244408" y="5013176"/>
                <a:ext cx="144016" cy="14401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58" name="Блок-схема: узел 57"/>
              <p:cNvSpPr/>
              <p:nvPr/>
            </p:nvSpPr>
            <p:spPr>
              <a:xfrm>
                <a:off x="8748464" y="3501008"/>
                <a:ext cx="72008" cy="72008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</p:grpSp>
      </p:grpSp>
      <p:grpSp>
        <p:nvGrpSpPr>
          <p:cNvPr id="45" name="Группа 22"/>
          <p:cNvGrpSpPr/>
          <p:nvPr/>
        </p:nvGrpSpPr>
        <p:grpSpPr>
          <a:xfrm flipH="1" flipV="1">
            <a:off x="179512" y="764257"/>
            <a:ext cx="2040161" cy="6093743"/>
            <a:chOff x="155575" y="-144463"/>
            <a:chExt cx="2040161" cy="6093743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80" name="AutoShape 2" descr="http://www.clipartsuggest.com/images/640/toy-story-alien-toy-line-drawing-photo-by-deadlyfrogproduction-7LZuKT-clipart.jpg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4-конечная звезда 3"/>
            <p:cNvSpPr/>
            <p:nvPr/>
          </p:nvSpPr>
          <p:spPr>
            <a:xfrm>
              <a:off x="755576" y="1268760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4-конечная звезда 81"/>
            <p:cNvSpPr/>
            <p:nvPr/>
          </p:nvSpPr>
          <p:spPr>
            <a:xfrm>
              <a:off x="1043608" y="3429000"/>
              <a:ext cx="216024" cy="288032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4-конечная звезда 82"/>
            <p:cNvSpPr/>
            <p:nvPr/>
          </p:nvSpPr>
          <p:spPr>
            <a:xfrm>
              <a:off x="611560" y="5733256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8-конечная звезда 83"/>
            <p:cNvSpPr/>
            <p:nvPr/>
          </p:nvSpPr>
          <p:spPr>
            <a:xfrm>
              <a:off x="1403648" y="4869160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8-конечная звезда 84"/>
            <p:cNvSpPr/>
            <p:nvPr/>
          </p:nvSpPr>
          <p:spPr>
            <a:xfrm>
              <a:off x="1835696" y="404664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Блок-схема: узел 85"/>
            <p:cNvSpPr/>
            <p:nvPr/>
          </p:nvSpPr>
          <p:spPr>
            <a:xfrm>
              <a:off x="323528" y="2564904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Блок-схема: узел 86"/>
            <p:cNvSpPr/>
            <p:nvPr/>
          </p:nvSpPr>
          <p:spPr>
            <a:xfrm>
              <a:off x="395536" y="4509120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Блок-схема: узел 87"/>
            <p:cNvSpPr/>
            <p:nvPr/>
          </p:nvSpPr>
          <p:spPr>
            <a:xfrm>
              <a:off x="1115616" y="404664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Блок-схема: узел 88"/>
            <p:cNvSpPr/>
            <p:nvPr/>
          </p:nvSpPr>
          <p:spPr>
            <a:xfrm>
              <a:off x="1331640" y="1916832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34"/>
          <p:cNvGrpSpPr/>
          <p:nvPr/>
        </p:nvGrpSpPr>
        <p:grpSpPr>
          <a:xfrm flipH="1">
            <a:off x="683568" y="836265"/>
            <a:ext cx="1368152" cy="5400600"/>
            <a:chOff x="7452320" y="836712"/>
            <a:chExt cx="1368152" cy="5400600"/>
          </a:xfrm>
        </p:grpSpPr>
        <p:sp>
          <p:nvSpPr>
            <p:cNvPr id="71" name="4-конечная звезда 70"/>
            <p:cNvSpPr/>
            <p:nvPr/>
          </p:nvSpPr>
          <p:spPr>
            <a:xfrm>
              <a:off x="8532440" y="836712"/>
              <a:ext cx="216024" cy="216024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4-конечная звезда 71"/>
            <p:cNvSpPr/>
            <p:nvPr/>
          </p:nvSpPr>
          <p:spPr>
            <a:xfrm>
              <a:off x="7812360" y="3789040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4-конечная звезда 72"/>
            <p:cNvSpPr/>
            <p:nvPr/>
          </p:nvSpPr>
          <p:spPr>
            <a:xfrm>
              <a:off x="8532440" y="6093296"/>
              <a:ext cx="144016" cy="144016"/>
            </a:xfrm>
            <a:prstGeom prst="star4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8-конечная звезда 73"/>
            <p:cNvSpPr/>
            <p:nvPr/>
          </p:nvSpPr>
          <p:spPr>
            <a:xfrm>
              <a:off x="8316416" y="2420888"/>
              <a:ext cx="288032" cy="288032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8-конечная звезда 74"/>
            <p:cNvSpPr/>
            <p:nvPr/>
          </p:nvSpPr>
          <p:spPr>
            <a:xfrm>
              <a:off x="7452320" y="5445224"/>
              <a:ext cx="360040" cy="360040"/>
            </a:xfrm>
            <a:prstGeom prst="star8">
              <a:avLst>
                <a:gd name="adj" fmla="val 1331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Блок-схема: узел 75"/>
            <p:cNvSpPr/>
            <p:nvPr/>
          </p:nvSpPr>
          <p:spPr>
            <a:xfrm>
              <a:off x="7740352" y="105273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Блок-схема: узел 76"/>
            <p:cNvSpPr/>
            <p:nvPr/>
          </p:nvSpPr>
          <p:spPr>
            <a:xfrm>
              <a:off x="7812360" y="2996952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Блок-схема: узел 77"/>
            <p:cNvSpPr/>
            <p:nvPr/>
          </p:nvSpPr>
          <p:spPr>
            <a:xfrm>
              <a:off x="8244408" y="501317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Блок-схема: узел 78"/>
            <p:cNvSpPr/>
            <p:nvPr/>
          </p:nvSpPr>
          <p:spPr>
            <a:xfrm>
              <a:off x="8748464" y="3501008"/>
              <a:ext cx="72008" cy="72008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395536" y="260648"/>
            <a:ext cx="576064" cy="576064"/>
          </a:xfrm>
          <a:prstGeom prst="rect">
            <a:avLst/>
          </a:prstGeom>
        </p:spPr>
      </p:pic>
      <p:pic>
        <p:nvPicPr>
          <p:cNvPr id="9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323528" y="980728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0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20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 rot="2537794">
            <a:off x="1353693" y="1607685"/>
            <a:ext cx="2520280" cy="4464496"/>
            <a:chOff x="3059832" y="836712"/>
            <a:chExt cx="3096344" cy="5616624"/>
          </a:xfrm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3995936" y="836712"/>
              <a:ext cx="1224136" cy="1080120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Трапеция 3"/>
            <p:cNvSpPr/>
            <p:nvPr/>
          </p:nvSpPr>
          <p:spPr>
            <a:xfrm>
              <a:off x="3059832" y="5157192"/>
              <a:ext cx="3096344" cy="1296144"/>
            </a:xfrm>
            <a:prstGeom prst="trapezoid">
              <a:avLst>
                <a:gd name="adj" fmla="val 72167"/>
              </a:avLst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995936" y="3645024"/>
              <a:ext cx="1224136" cy="2808312"/>
            </a:xfrm>
            <a:prstGeom prst="rect">
              <a:avLst/>
            </a:prstGeom>
            <a:solidFill>
              <a:srgbClr val="7030A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Шестиугольник 6"/>
            <p:cNvSpPr/>
            <p:nvPr/>
          </p:nvSpPr>
          <p:spPr>
            <a:xfrm>
              <a:off x="3563888" y="1916832"/>
              <a:ext cx="2088232" cy="1728192"/>
            </a:xfrm>
            <a:prstGeom prst="hexagon">
              <a:avLst/>
            </a:prstGeom>
            <a:solidFill>
              <a:srgbClr val="0070C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4211960" y="2420888"/>
              <a:ext cx="792088" cy="79208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" dur="4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" dur="16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899592" y="1916832"/>
            <a:ext cx="2520280" cy="4464496"/>
            <a:chOff x="3059832" y="836712"/>
            <a:chExt cx="3096344" cy="5616624"/>
          </a:xfrm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3995936" y="836712"/>
              <a:ext cx="1224136" cy="1080120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Трапеция 3"/>
            <p:cNvSpPr/>
            <p:nvPr/>
          </p:nvSpPr>
          <p:spPr>
            <a:xfrm>
              <a:off x="3059832" y="5157192"/>
              <a:ext cx="3096344" cy="1296144"/>
            </a:xfrm>
            <a:prstGeom prst="trapezoid">
              <a:avLst>
                <a:gd name="adj" fmla="val 72167"/>
              </a:avLst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995936" y="3645024"/>
              <a:ext cx="1224136" cy="2808312"/>
            </a:xfrm>
            <a:prstGeom prst="rect">
              <a:avLst/>
            </a:prstGeom>
            <a:solidFill>
              <a:srgbClr val="7030A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Шестиугольник 6"/>
            <p:cNvSpPr/>
            <p:nvPr/>
          </p:nvSpPr>
          <p:spPr>
            <a:xfrm>
              <a:off x="3563888" y="1916832"/>
              <a:ext cx="2088232" cy="1728192"/>
            </a:xfrm>
            <a:prstGeom prst="hexagon">
              <a:avLst/>
            </a:prstGeom>
            <a:solidFill>
              <a:srgbClr val="0070C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4211960" y="2420888"/>
              <a:ext cx="792088" cy="79208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619672" y="1772816"/>
            <a:ext cx="6192688" cy="2592288"/>
            <a:chOff x="1619672" y="1772816"/>
            <a:chExt cx="6192688" cy="259228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619672" y="1772816"/>
              <a:ext cx="6192688" cy="12961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619672" y="3068960"/>
              <a:ext cx="6192688" cy="12961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Овал 3"/>
          <p:cNvSpPr/>
          <p:nvPr/>
        </p:nvSpPr>
        <p:spPr>
          <a:xfrm>
            <a:off x="1835696" y="2060848"/>
            <a:ext cx="720080" cy="7200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2060848"/>
            <a:ext cx="720080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707904" y="2060848"/>
            <a:ext cx="792088" cy="72008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4716016" y="2060848"/>
            <a:ext cx="2664296" cy="720080"/>
            <a:chOff x="4716016" y="2060848"/>
            <a:chExt cx="2664296" cy="720080"/>
          </a:xfrm>
        </p:grpSpPr>
        <p:sp>
          <p:nvSpPr>
            <p:cNvPr id="7" name="Овал 6"/>
            <p:cNvSpPr/>
            <p:nvPr/>
          </p:nvSpPr>
          <p:spPr>
            <a:xfrm>
              <a:off x="4716016" y="2060848"/>
              <a:ext cx="720080" cy="72008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652120" y="2060848"/>
              <a:ext cx="720080" cy="72008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6588224" y="2060848"/>
              <a:ext cx="792088" cy="720080"/>
            </a:xfrm>
            <a:prstGeom prst="triangl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ключ">
            <a:hlinkClick r:id="" action="ppaction://media"/>
          </p:cNvPr>
          <p:cNvPicPr>
            <a:picLocks noRot="1" noChangeAspect="1"/>
          </p:cNvPicPr>
          <p:nvPr>
            <a:wavAudioFile r:embed="rId1" name="ключ"/>
          </p:nvPr>
        </p:nvPicPr>
        <p:blipFill>
          <a:blip r:embed="rId8" cstate="print"/>
          <a:stretch>
            <a:fillRect/>
          </a:stretch>
        </p:blipFill>
        <p:spPr>
          <a:xfrm>
            <a:off x="8460432" y="260648"/>
            <a:ext cx="304800" cy="304800"/>
          </a:xfrm>
          <a:prstGeom prst="rect">
            <a:avLst/>
          </a:prstGeom>
        </p:spPr>
      </p:pic>
      <p:pic>
        <p:nvPicPr>
          <p:cNvPr id="13" name="круг">
            <a:hlinkClick r:id="" action="ppaction://media"/>
          </p:cNvPr>
          <p:cNvPicPr>
            <a:picLocks noRot="1" noChangeAspect="1"/>
          </p:cNvPicPr>
          <p:nvPr>
            <a:wavAudioFile r:embed="rId2" name="круг"/>
          </p:nvPr>
        </p:nvPicPr>
        <p:blipFill>
          <a:blip r:embed="rId9" cstate="print"/>
          <a:stretch>
            <a:fillRect/>
          </a:stretch>
        </p:blipFill>
        <p:spPr>
          <a:xfrm>
            <a:off x="8460432" y="764704"/>
            <a:ext cx="304800" cy="304800"/>
          </a:xfrm>
          <a:prstGeom prst="rect">
            <a:avLst/>
          </a:prstGeom>
        </p:spPr>
      </p:pic>
      <p:pic>
        <p:nvPicPr>
          <p:cNvPr id="14" name="квадрат">
            <a:hlinkClick r:id="" action="ppaction://media"/>
          </p:cNvPr>
          <p:cNvPicPr>
            <a:picLocks noRot="1" noChangeAspect="1"/>
          </p:cNvPicPr>
          <p:nvPr>
            <a:wavAudioFile r:embed="rId3" name="квадрат"/>
          </p:nvPr>
        </p:nvPicPr>
        <p:blipFill>
          <a:blip r:embed="rId10" cstate="print"/>
          <a:stretch>
            <a:fillRect/>
          </a:stretch>
        </p:blipFill>
        <p:spPr>
          <a:xfrm>
            <a:off x="8460432" y="1340768"/>
            <a:ext cx="304800" cy="304800"/>
          </a:xfrm>
          <a:prstGeom prst="rect">
            <a:avLst/>
          </a:prstGeom>
        </p:spPr>
      </p:pic>
      <p:pic>
        <p:nvPicPr>
          <p:cNvPr id="15" name="треугольник">
            <a:hlinkClick r:id="" action="ppaction://media"/>
          </p:cNvPr>
          <p:cNvPicPr>
            <a:picLocks noRot="1" noChangeAspect="1"/>
          </p:cNvPicPr>
          <p:nvPr>
            <a:wavAudioFile r:embed="rId4" name="треугольник"/>
          </p:nvPr>
        </p:nvPicPr>
        <p:blipFill>
          <a:blip r:embed="rId11" cstate="print"/>
          <a:stretch>
            <a:fillRect/>
          </a:stretch>
        </p:blipFill>
        <p:spPr>
          <a:xfrm>
            <a:off x="8460432" y="1844824"/>
            <a:ext cx="304800" cy="304800"/>
          </a:xfrm>
          <a:prstGeom prst="rect">
            <a:avLst/>
          </a:prstGeom>
        </p:spPr>
      </p:pic>
      <p:pic>
        <p:nvPicPr>
          <p:cNvPr id="16" name="продолжите">
            <a:hlinkClick r:id="" action="ppaction://media"/>
          </p:cNvPr>
          <p:cNvPicPr>
            <a:picLocks noRot="1" noChangeAspect="1"/>
          </p:cNvPicPr>
          <p:nvPr>
            <a:wavAudioFile r:embed="rId5" name="продолжите"/>
          </p:nvPr>
        </p:nvPicPr>
        <p:blipFill>
          <a:blip r:embed="rId12" cstate="print"/>
          <a:stretch>
            <a:fillRect/>
          </a:stretch>
        </p:blipFill>
        <p:spPr>
          <a:xfrm>
            <a:off x="8460432" y="22768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28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4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53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6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верно">
            <a:hlinkClick r:id="" action="ppaction://media"/>
          </p:cNvPr>
          <p:cNvPicPr>
            <a:picLocks noRot="1" noChangeAspect="1"/>
          </p:cNvPicPr>
          <p:nvPr>
            <a:wavAudioFile r:embed="rId1" name="верно"/>
          </p:nvPr>
        </p:nvPicPr>
        <p:blipFill>
          <a:blip r:embed="rId5" cstate="print"/>
          <a:stretch>
            <a:fillRect/>
          </a:stretch>
        </p:blipFill>
        <p:spPr>
          <a:xfrm>
            <a:off x="179512" y="188640"/>
            <a:ext cx="891480" cy="891480"/>
          </a:xfrm>
          <a:prstGeom prst="rect">
            <a:avLst/>
          </a:prstGeom>
        </p:spPr>
      </p:pic>
      <p:pic>
        <p:nvPicPr>
          <p:cNvPr id="18" name="отсчёт">
            <a:hlinkClick r:id="" action="ppaction://media"/>
          </p:cNvPr>
          <p:cNvPicPr>
            <a:picLocks noRot="1" noChangeAspect="1"/>
          </p:cNvPicPr>
          <p:nvPr>
            <a:wavAudioFile r:embed="rId2" name="отсчёт"/>
          </p:nvPr>
        </p:nvPicPr>
        <p:blipFill>
          <a:blip r:embed="rId6" cstate="print"/>
          <a:stretch>
            <a:fillRect/>
          </a:stretch>
        </p:blipFill>
        <p:spPr>
          <a:xfrm flipH="1">
            <a:off x="7812360" y="260648"/>
            <a:ext cx="1008112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верно">
            <a:hlinkClick r:id="" action="ppaction://media"/>
          </p:cNvPr>
          <p:cNvPicPr>
            <a:picLocks noRot="1" noChangeAspect="1"/>
          </p:cNvPicPr>
          <p:nvPr>
            <a:wavAudioFile r:embed="rId1" name="верно"/>
          </p:nvPr>
        </p:nvPicPr>
        <p:blipFill>
          <a:blip r:embed="rId6" cstate="print"/>
          <a:stretch>
            <a:fillRect/>
          </a:stretch>
        </p:blipFill>
        <p:spPr>
          <a:xfrm>
            <a:off x="8172400" y="476672"/>
            <a:ext cx="304800" cy="304800"/>
          </a:xfrm>
          <a:prstGeom prst="rect">
            <a:avLst/>
          </a:prstGeom>
        </p:spPr>
      </p:pic>
      <p:pic>
        <p:nvPicPr>
          <p:cNvPr id="18" name="отсчёт">
            <a:hlinkClick r:id="" action="ppaction://media"/>
          </p:cNvPr>
          <p:cNvPicPr>
            <a:picLocks noRot="1" noChangeAspect="1"/>
          </p:cNvPicPr>
          <p:nvPr>
            <a:wavAudioFile r:embed="rId2" name="отсчёт"/>
          </p:nvPr>
        </p:nvPicPr>
        <p:blipFill>
          <a:blip r:embed="rId7" cstate="print"/>
          <a:stretch>
            <a:fillRect/>
          </a:stretch>
        </p:blipFill>
        <p:spPr>
          <a:xfrm>
            <a:off x="8172400" y="980728"/>
            <a:ext cx="304800" cy="304800"/>
          </a:xfrm>
          <a:prstGeom prst="rect">
            <a:avLst/>
          </a:prstGeom>
        </p:spPr>
      </p:pic>
      <p:pic>
        <p:nvPicPr>
          <p:cNvPr id="20" name="ФУТАЖ обратный отсчёт от 10 до 1.mp4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 rot="2537794">
            <a:off x="1353693" y="1607685"/>
            <a:ext cx="2520280" cy="4464496"/>
            <a:chOff x="3059832" y="836712"/>
            <a:chExt cx="3096344" cy="5616624"/>
          </a:xfrm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3995936" y="836712"/>
              <a:ext cx="1224136" cy="1080120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Трапеция 3"/>
            <p:cNvSpPr/>
            <p:nvPr/>
          </p:nvSpPr>
          <p:spPr>
            <a:xfrm>
              <a:off x="3059832" y="5157192"/>
              <a:ext cx="3096344" cy="1296144"/>
            </a:xfrm>
            <a:prstGeom prst="trapezoid">
              <a:avLst>
                <a:gd name="adj" fmla="val 72167"/>
              </a:avLst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995936" y="3645024"/>
              <a:ext cx="1224136" cy="2808312"/>
            </a:xfrm>
            <a:prstGeom prst="rect">
              <a:avLst/>
            </a:prstGeom>
            <a:solidFill>
              <a:srgbClr val="7030A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Шестиугольник 6"/>
            <p:cNvSpPr/>
            <p:nvPr/>
          </p:nvSpPr>
          <p:spPr>
            <a:xfrm>
              <a:off x="3563888" y="1916832"/>
              <a:ext cx="2088232" cy="1728192"/>
            </a:xfrm>
            <a:prstGeom prst="hexagon">
              <a:avLst/>
            </a:prstGeom>
            <a:solidFill>
              <a:srgbClr val="0070C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4211960" y="2420888"/>
              <a:ext cx="792088" cy="792088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" dur="4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" dur="16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.wallhere.com/photos/18/66/window_horizon_space_art_CGI_digital_art_drawing-86022.jpg!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Земляне - Трава у до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g.purch.com/h/1000/aHR0cDovL3d3dy5zcGFjZS5jb20vaW1hZ2VzL2kvMDAwLzAxOS80MzAvb3JpZ2luYWwvc2RvLXgxNC1zb2xhci1mbGFyZS5qcGc=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1250504" y="0"/>
            <a:ext cx="6858000" cy="645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56</Words>
  <Application>Microsoft Office PowerPoint</Application>
  <PresentationFormat>Экран (4:3)</PresentationFormat>
  <Paragraphs>45</Paragraphs>
  <Slides>23</Slides>
  <Notes>0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ИНТЕРАКТИВНОЕ ЗАНЯТИЕ для детей старшего дошкольного возраста с ОНР на тему: «Космическо-математическое путешествие»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 Office</dc:creator>
  <cp:lastModifiedBy>Microsoft Office</cp:lastModifiedBy>
  <cp:revision>33</cp:revision>
  <dcterms:created xsi:type="dcterms:W3CDTF">2018-04-22T10:44:08Z</dcterms:created>
  <dcterms:modified xsi:type="dcterms:W3CDTF">2019-06-26T05:00:46Z</dcterms:modified>
</cp:coreProperties>
</file>