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31532" y="25517"/>
            <a:ext cx="3756891" cy="13366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МБОУ СОШ №2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cap="none" dirty="0" smtClean="0">
                <a:solidFill>
                  <a:schemeClr val="bg1"/>
                </a:solidFill>
              </a:rPr>
              <a:t>им</a:t>
            </a:r>
            <a:r>
              <a:rPr lang="ru-RU" sz="2800" dirty="0" smtClean="0">
                <a:solidFill>
                  <a:schemeClr val="bg1"/>
                </a:solidFill>
              </a:rPr>
              <a:t>. А. Д. </a:t>
            </a:r>
            <a:r>
              <a:rPr lang="ru-RU" sz="2800" dirty="0" err="1" smtClean="0">
                <a:solidFill>
                  <a:schemeClr val="bg1"/>
                </a:solidFill>
              </a:rPr>
              <a:t>Кардаша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5546" y="980728"/>
            <a:ext cx="45005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Возможности использования онлайн формата на занятиях по Часу духовности.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125" y="1347361"/>
            <a:ext cx="4053126" cy="30398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250230"/>
            <a:ext cx="3909227" cy="26051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24"/>
          <a:stretch/>
        </p:blipFill>
        <p:spPr>
          <a:xfrm>
            <a:off x="60295" y="4250027"/>
            <a:ext cx="4665077" cy="262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76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Беседы в ЗУМ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75" b="20092"/>
          <a:stretch/>
        </p:blipFill>
        <p:spPr>
          <a:xfrm>
            <a:off x="1547664" y="1303910"/>
            <a:ext cx="6351748" cy="45173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253424"/>
            <a:ext cx="6048672" cy="453650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124744"/>
            <a:ext cx="3867894" cy="515719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842" y="1124744"/>
            <a:ext cx="6853392" cy="514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839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0.25 L -0.25 0.125 C -0.25 0.06898 -0.18108 -3.33333E-6 -0.125 -3.33333E-6 L 4.44444E-6 -3.33333E-6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111894" cy="470916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Упорный длительный труд нужен для возделывания пашни и материальной, и духовной, и непрерывно, и неослабно надо вырывать из ее среды быстро разрастающиеся сорняки. </a:t>
            </a:r>
            <a:endParaRPr lang="ru-RU" dirty="0" smtClean="0"/>
          </a:p>
          <a:p>
            <a:pPr marL="0" indent="0" algn="ctr">
              <a:buNone/>
            </a:pPr>
            <a:endParaRPr lang="ru-RU" b="1" u="sng" dirty="0" smtClean="0"/>
          </a:p>
          <a:p>
            <a:pPr marL="0" indent="0" algn="ctr">
              <a:buNone/>
            </a:pPr>
            <a:r>
              <a:rPr lang="ru-RU" b="1" u="sng" dirty="0" smtClean="0"/>
              <a:t>Только </a:t>
            </a:r>
            <a:r>
              <a:rPr lang="ru-RU" b="1" u="sng" dirty="0"/>
              <a:t>таковы должны быть цели и задачи единения и </a:t>
            </a:r>
            <a:r>
              <a:rPr lang="ru-RU" b="1" u="sng" dirty="0" err="1"/>
              <a:t>соработничества</a:t>
            </a:r>
            <a:r>
              <a:rPr lang="ru-RU" b="1" u="sng" dirty="0"/>
              <a:t> </a:t>
            </a:r>
            <a:endParaRPr lang="ru-RU" b="1" u="sng" dirty="0" smtClean="0"/>
          </a:p>
          <a:p>
            <a:pPr marL="0" indent="0" algn="ctr">
              <a:buNone/>
            </a:pPr>
            <a:r>
              <a:rPr lang="ru-RU" b="1" u="sng" dirty="0" smtClean="0"/>
              <a:t>семьи</a:t>
            </a:r>
            <a:r>
              <a:rPr lang="ru-RU" b="1" u="sng" dirty="0"/>
              <a:t>, церкви и школы.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9" y="116632"/>
            <a:ext cx="1998312" cy="14987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16" y="116632"/>
            <a:ext cx="1962128" cy="14715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553" y="122618"/>
            <a:ext cx="2016224" cy="15121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09915"/>
            <a:ext cx="2016224" cy="15121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12937" y="116632"/>
            <a:ext cx="1138616" cy="151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6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848872" cy="1224136"/>
          </a:xfrm>
        </p:spPr>
        <p:txBody>
          <a:bodyPr>
            <a:normAutofit fontScale="90000"/>
          </a:bodyPr>
          <a:lstStyle/>
          <a:p>
            <a:r>
              <a:rPr lang="ru-RU" dirty="0"/>
              <a:t>П</a:t>
            </a:r>
            <a:r>
              <a:rPr lang="ru-RU" dirty="0" smtClean="0"/>
              <a:t>латформа </a:t>
            </a:r>
            <a:r>
              <a:rPr lang="ru-RU" dirty="0"/>
              <a:t>по созданию уроков – </a:t>
            </a:r>
            <a:r>
              <a:rPr lang="en-US" dirty="0"/>
              <a:t>CORE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291264" cy="296876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Создание образовательного материала онлайн.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2. Возможность отслеживания и </a:t>
            </a:r>
            <a:r>
              <a:rPr lang="ru-RU" dirty="0" err="1" smtClean="0"/>
              <a:t>анализирования</a:t>
            </a:r>
            <a:r>
              <a:rPr lang="ru-RU" dirty="0" smtClean="0"/>
              <a:t> результатов.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573016"/>
            <a:ext cx="2592288" cy="27772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72989" y="2506868"/>
            <a:ext cx="3294366" cy="439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5875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416824" cy="973912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cap="all" dirty="0" smtClean="0">
                <a:solidFill>
                  <a:prstClr val="black"/>
                </a:solidFill>
                <a:ea typeface="+mn-ea"/>
                <a:cs typeface="+mn-cs"/>
              </a:rPr>
              <a:t>Классификация упражнений:</a:t>
            </a:r>
            <a:endParaRPr lang="ru-RU" sz="32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412776"/>
            <a:ext cx="4364769" cy="4954821"/>
          </a:xfrm>
        </p:spPr>
      </p:pic>
      <p:sp>
        <p:nvSpPr>
          <p:cNvPr id="6" name="TextBox 5"/>
          <p:cNvSpPr txBox="1"/>
          <p:nvPr/>
        </p:nvSpPr>
        <p:spPr>
          <a:xfrm>
            <a:off x="899592" y="1628800"/>
            <a:ext cx="309634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найди пару;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хронологическая линейка 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простой порядок;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ввод текста;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сортировка картинок;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викторина с выбором правильного ответа;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аполни предложения;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аудио- видео контент;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Кто хочет стать миллионером?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пазлы;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кроссворд;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слова из букв и т.д.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331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024744" cy="8640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1. Этап целеполагания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604073"/>
            <a:ext cx="3384376" cy="4895876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45960"/>
            <a:ext cx="2061507" cy="45811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0" b="3422"/>
          <a:stretch/>
        </p:blipFill>
        <p:spPr>
          <a:xfrm>
            <a:off x="6732240" y="1052736"/>
            <a:ext cx="1808547" cy="544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235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80920" cy="7920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2. Работа с текстом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356" y="1805189"/>
            <a:ext cx="8363272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</a:t>
            </a:r>
            <a:r>
              <a:rPr lang="ru-RU" sz="1400" b="1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endParaRPr lang="ru-RU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     </a:t>
            </a:r>
            <a:r>
              <a:rPr lang="ru-RU" b="1" u="sng" dirty="0" smtClean="0">
                <a:solidFill>
                  <a:schemeClr val="bg1"/>
                </a:solidFill>
              </a:rPr>
              <a:t> Каждый </a:t>
            </a:r>
            <a:r>
              <a:rPr lang="ru-RU" b="1" u="sng" dirty="0">
                <a:solidFill>
                  <a:schemeClr val="bg1"/>
                </a:solidFill>
              </a:rPr>
              <a:t>день </a:t>
            </a:r>
            <a:endParaRPr lang="ru-RU" b="1" u="sng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b="1" u="sng" dirty="0" smtClean="0">
                <a:solidFill>
                  <a:schemeClr val="bg1"/>
                </a:solidFill>
              </a:rPr>
              <a:t>в </a:t>
            </a:r>
            <a:r>
              <a:rPr lang="ru-RU" b="1" u="sng" dirty="0">
                <a:solidFill>
                  <a:schemeClr val="bg1"/>
                </a:solidFill>
              </a:rPr>
              <a:t>первую неделю месяца.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6" b="3657"/>
          <a:stretch/>
        </p:blipFill>
        <p:spPr>
          <a:xfrm>
            <a:off x="611560" y="1484784"/>
            <a:ext cx="4399707" cy="4820194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917026" y="1484784"/>
            <a:ext cx="0" cy="5040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0" b="17060"/>
          <a:stretch/>
        </p:blipFill>
        <p:spPr>
          <a:xfrm>
            <a:off x="5148064" y="1364564"/>
            <a:ext cx="3024336" cy="50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555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7992888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3.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Упражнение «Собери пословицу» 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17" b="11083"/>
          <a:stretch/>
        </p:blipFill>
        <p:spPr>
          <a:xfrm>
            <a:off x="3131840" y="1783567"/>
            <a:ext cx="2801877" cy="433976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2664296" cy="48032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1" r="14364" b="36381"/>
          <a:stretch/>
        </p:blipFill>
        <p:spPr>
          <a:xfrm>
            <a:off x="6012160" y="1772816"/>
            <a:ext cx="2642794" cy="295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97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9110"/>
            <a:ext cx="8229600" cy="76165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4. Упражнение «Напиши письмо потомкам»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2783408" cy="4948283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9" b="6285"/>
          <a:stretch/>
        </p:blipFill>
        <p:spPr>
          <a:xfrm>
            <a:off x="3419872" y="1340767"/>
            <a:ext cx="2545772" cy="50861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1" r="900" b="13715"/>
          <a:stretch/>
        </p:blipFill>
        <p:spPr>
          <a:xfrm>
            <a:off x="5987636" y="1340766"/>
            <a:ext cx="2641282" cy="508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712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7776864" cy="78296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5. Упражнение «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Синквейн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9" b="5236"/>
          <a:stretch/>
        </p:blipFill>
        <p:spPr>
          <a:xfrm>
            <a:off x="683568" y="1628800"/>
            <a:ext cx="2437348" cy="472875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3"/>
          <a:stretch/>
        </p:blipFill>
        <p:spPr>
          <a:xfrm>
            <a:off x="3347864" y="1628800"/>
            <a:ext cx="2262362" cy="47689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6" b="3810"/>
          <a:stretch/>
        </p:blipFill>
        <p:spPr>
          <a:xfrm>
            <a:off x="6012160" y="1628800"/>
            <a:ext cx="2398842" cy="479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9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8" b="5502"/>
          <a:stretch/>
        </p:blipFill>
        <p:spPr>
          <a:xfrm>
            <a:off x="1187624" y="1189920"/>
            <a:ext cx="3168352" cy="5052705"/>
          </a:xfr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6864" cy="78296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6. Рефлексия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05149"/>
            <a:ext cx="3148368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0629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564</TotalTime>
  <Words>166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МБОУ СОШ №2 им. А. Д. Кардаша</vt:lpstr>
      <vt:lpstr>Платформа по созданию уроков – CORE</vt:lpstr>
      <vt:lpstr>Классификация упражнений:</vt:lpstr>
      <vt:lpstr>1. Этап целеполагания</vt:lpstr>
      <vt:lpstr>2. Работа с текстом</vt:lpstr>
      <vt:lpstr>3. Упражнение «Собери пословицу» </vt:lpstr>
      <vt:lpstr>4. Упражнение «Напиши письмо потомкам»</vt:lpstr>
      <vt:lpstr>5. Упражнение «Синквейн»</vt:lpstr>
      <vt:lpstr>6. Рефлексия</vt:lpstr>
      <vt:lpstr>Беседы в ЗУМ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Чалые</dc:creator>
  <cp:lastModifiedBy>Чалые</cp:lastModifiedBy>
  <cp:revision>54</cp:revision>
  <dcterms:created xsi:type="dcterms:W3CDTF">2020-05-21T07:39:37Z</dcterms:created>
  <dcterms:modified xsi:type="dcterms:W3CDTF">2020-10-12T20:32:15Z</dcterms:modified>
</cp:coreProperties>
</file>