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4" r:id="rId5"/>
    <p:sldId id="265" r:id="rId6"/>
    <p:sldId id="266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72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8D3989-C413-4B20-BD28-692E21863A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FB1C097-1955-483C-AFD2-2897A3CAEC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0FF9DAF-288C-44F3-B4D6-D79DD40B56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204BA-7401-4F00-9A7D-F37B71BECE70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3555F15-D159-4AFF-AC2B-12B4F546A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37481A4-FF4E-4D5E-B4E0-6639693F3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06B15-E712-4962-987A-F39BA2BD5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9530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1B3C47-A495-466A-A1AF-6359CCE51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041F92B-600B-434A-8F7B-E733DAB512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C8D6851-506F-4EFA-BE04-785F401D9D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204BA-7401-4F00-9A7D-F37B71BECE70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B2017FA-B31E-42A4-9755-A290C8074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B9EC92A-06E5-4BD0-A697-69A7A650C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06B15-E712-4962-987A-F39BA2BD5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61005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64EE2A5-B616-4231-A7CA-5A485B94B19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AF7B281-17E7-43DD-A123-E08520CD22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C0EE130-8E0E-4C24-A24D-DBDD9DAAC4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204BA-7401-4F00-9A7D-F37B71BECE70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A4F3599-D3A1-4BF7-81E8-B26E653BCA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746E1E3-B976-49BB-925C-BA17B0EC1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06B15-E712-4962-987A-F39BA2BD5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146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25C240-AC11-477F-94FD-59B276B75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02804C0-8CD7-4EA8-9551-D7C399ACE7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AB43F8A-B80B-4B70-9FCD-F40A7D35B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204BA-7401-4F00-9A7D-F37B71BECE70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F60C670-089C-4D23-A76F-6BCE02644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E6A3133-70B0-4316-881B-C72762B49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06B15-E712-4962-987A-F39BA2BD5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5088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0440F0-C67C-4EE8-98C9-D81B8256C4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AD5E9BA-C504-40E4-9869-8F9963997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042961C-4502-4700-B0CD-BCDF2DDD0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204BA-7401-4F00-9A7D-F37B71BECE70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3A14C93-4F9F-4746-92E1-3A467C64C0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CA9E2A-B8EB-405B-8D5A-4F475B8CB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06B15-E712-4962-987A-F39BA2BD5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3667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E8C81E-C814-41D2-ACE1-C914758F44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23F2BF5-2B3F-4F10-94BA-DF256BA90F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259662B-EE8F-47FF-B1D1-8E86F843EB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06BE1A3-AC8C-4F19-AB9D-972CC62E4A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204BA-7401-4F00-9A7D-F37B71BECE70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87747EF-1A4F-48EC-85DB-5A94C7C86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85D27D8-4641-472E-9C7F-14A67BFC6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06B15-E712-4962-987A-F39BA2BD5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5848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E6144F-C5F3-4331-9D7F-1CD878876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F15A002-8006-4C24-8AF6-ED638FA60F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A82BF86-75D7-4B97-8A06-AD9AA548DA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BDFD2AA-0E11-45C0-8F43-1A2A8D1856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F700155-C4A3-4600-986D-F5256EFA9B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CC36E9E-F577-48E8-803F-FC5926F0FC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204BA-7401-4F00-9A7D-F37B71BECE70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AB7CE81-39DD-4693-AE91-888638EF6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2B54791-0811-4A1F-9A4B-D679443D03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06B15-E712-4962-987A-F39BA2BD5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41677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8085A0-24E9-4D59-99CA-E93150D68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A75858A-3F8A-4685-8EB4-A2407D1A9B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204BA-7401-4F00-9A7D-F37B71BECE70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F1C7B01-53D7-4387-9ED6-D46C7EFE0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A574C1F-3BE3-4CF9-A6FA-895E6FA46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06B15-E712-4962-987A-F39BA2BD5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94957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C0D031E-D4DD-48EE-9DA3-1DA0E6A1B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204BA-7401-4F00-9A7D-F37B71BECE70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9EF0B05-27C7-4435-AC3B-CA22CF9023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7CF8E6B-14CC-4C5D-B8B9-58B4A9717E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06B15-E712-4962-987A-F39BA2BD5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9159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68D536-BF5B-4A3F-A1F8-10259EB98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22F8417-79B5-4CE8-8556-1FB0AF2C35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6EFBF43-9504-401B-85B6-0139B4957C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A7974A2-8E92-45EE-A6DA-C2E9023F6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204BA-7401-4F00-9A7D-F37B71BECE70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F015C5C-8803-440E-99F2-3B8F762BEE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2C63FB7-20A3-489B-A066-CB9FE033E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06B15-E712-4962-987A-F39BA2BD5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92635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A9CA07-FFBB-41B1-B458-108C0A465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4C96938-5435-458D-9583-0F5CCC94241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A608485-09F0-46CD-AA53-52EABF8B81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A1F09B5-7D82-4CB5-9D01-321C7A9D42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204BA-7401-4F00-9A7D-F37B71BECE70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4F1BABF-3195-45D0-8C14-FB5F6AC50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DB6E46E-DEBD-430B-B8FF-B1C51317C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06B15-E712-4962-987A-F39BA2BD5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52323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BBC1AD-12EA-41BC-B4E9-51773A6759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C8ADA08-DA17-404C-8EFA-39065984D6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61BE35A-9A08-4F20-9C54-5F41C147D7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D204BA-7401-4F00-9A7D-F37B71BECE70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3318385-C45B-476E-AD99-E56E632292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790F355-A506-4A3C-A079-D867F6CCC4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C06B15-E712-4962-987A-F39BA2BD5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9291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66513E-0356-4795-8D8A-6A8D95BFC4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Тестовое задание к занятию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27D272A-8EB0-4912-B434-CB14051FF88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62227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6E206F-FF38-49BA-85D6-C3A3E8C25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6147"/>
            <a:ext cx="10782670" cy="1325563"/>
          </a:xfrm>
        </p:spPr>
        <p:txBody>
          <a:bodyPr>
            <a:noAutofit/>
          </a:bodyPr>
          <a:lstStyle/>
          <a:p>
            <a:r>
              <a:rPr lang="ru-RU" sz="4000" dirty="0"/>
              <a:t>Вопрос 1. </a:t>
            </a:r>
            <a:r>
              <a:rPr lang="ru-RU" sz="4000" b="0" i="0" dirty="0">
                <a:solidFill>
                  <a:srgbClr val="000000"/>
                </a:solidFill>
                <a:effectLst/>
                <a:latin typeface="Times New Roman CYR, serif"/>
              </a:rPr>
              <a:t>Какие виды компьютерной графики существуют?</a:t>
            </a:r>
            <a:br>
              <a:rPr lang="ru-RU" sz="4000" b="0" i="0" dirty="0">
                <a:solidFill>
                  <a:srgbClr val="000000"/>
                </a:solidFill>
                <a:effectLst/>
                <a:latin typeface="Open Sans"/>
              </a:rPr>
            </a:br>
            <a:endParaRPr lang="ru-RU" sz="40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2B6BBB7-2ACA-449D-B108-0ED45DD50D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325563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ru-RU" sz="1800" b="0" i="1" dirty="0">
                <a:solidFill>
                  <a:srgbClr val="000000"/>
                </a:solidFill>
                <a:effectLst/>
                <a:latin typeface="Times New Roman CYR, serif"/>
              </a:rPr>
              <a:t>Выберите несколько из 7 вариантов ответа:</a:t>
            </a:r>
            <a:endParaRPr lang="ru-RU" sz="1800" b="0" i="0" dirty="0">
              <a:solidFill>
                <a:srgbClr val="000000"/>
              </a:solidFill>
              <a:effectLst/>
              <a:latin typeface="Open Sans"/>
            </a:endParaRPr>
          </a:p>
          <a:p>
            <a:pPr marL="0" indent="0" algn="l">
              <a:buNone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Times New Roman CYR, serif"/>
              </a:rPr>
              <a:t>1) векторная</a:t>
            </a:r>
            <a:endParaRPr lang="ru-RU" sz="1800" b="0" i="0" dirty="0">
              <a:solidFill>
                <a:srgbClr val="000000"/>
              </a:solidFill>
              <a:effectLst/>
              <a:latin typeface="Open Sans"/>
            </a:endParaRPr>
          </a:p>
          <a:p>
            <a:pPr marL="0" indent="0" algn="l">
              <a:buNone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Times New Roman CYR, serif"/>
              </a:rPr>
              <a:t>2) растровая</a:t>
            </a:r>
            <a:endParaRPr lang="ru-RU" sz="1800" b="0" i="0" dirty="0">
              <a:solidFill>
                <a:srgbClr val="000000"/>
              </a:solidFill>
              <a:effectLst/>
              <a:latin typeface="Open Sans"/>
            </a:endParaRPr>
          </a:p>
          <a:p>
            <a:pPr marL="0" indent="0" algn="l">
              <a:buNone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Times New Roman CYR, serif"/>
              </a:rPr>
              <a:t>3) фрактальная</a:t>
            </a:r>
            <a:endParaRPr lang="ru-RU" sz="1800" b="0" i="0" dirty="0">
              <a:solidFill>
                <a:srgbClr val="000000"/>
              </a:solidFill>
              <a:effectLst/>
              <a:latin typeface="Open Sans"/>
            </a:endParaRPr>
          </a:p>
          <a:p>
            <a:pPr marL="0" indent="0" algn="l">
              <a:buNone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Times New Roman CYR, serif"/>
              </a:rPr>
              <a:t>4) трехмерная</a:t>
            </a:r>
            <a:endParaRPr lang="ru-RU" sz="1800" b="0" i="0" dirty="0">
              <a:solidFill>
                <a:srgbClr val="000000"/>
              </a:solidFill>
              <a:effectLst/>
              <a:latin typeface="Open Sans"/>
            </a:endParaRPr>
          </a:p>
          <a:p>
            <a:pPr marL="0" indent="0" algn="l">
              <a:buNone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Times New Roman CYR, serif"/>
              </a:rPr>
              <a:t>5) двухуровневая</a:t>
            </a:r>
            <a:endParaRPr lang="ru-RU" sz="1800" b="0" i="0" dirty="0">
              <a:solidFill>
                <a:srgbClr val="000000"/>
              </a:solidFill>
              <a:effectLst/>
              <a:latin typeface="Open Sans"/>
            </a:endParaRPr>
          </a:p>
          <a:p>
            <a:pPr marL="0" indent="0" algn="l">
              <a:buNone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Times New Roman CYR, serif"/>
              </a:rPr>
              <a:t>6) фактическая</a:t>
            </a:r>
            <a:endParaRPr lang="ru-RU" sz="1800" b="0" i="0" dirty="0">
              <a:solidFill>
                <a:srgbClr val="000000"/>
              </a:solidFill>
              <a:effectLst/>
              <a:latin typeface="Open Sans"/>
            </a:endParaRPr>
          </a:p>
          <a:p>
            <a:pPr marL="0" indent="0" algn="l">
              <a:buNone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Times New Roman CYR, serif"/>
              </a:rPr>
              <a:t>7) практическая</a:t>
            </a:r>
            <a:endParaRPr lang="ru-RU" sz="1800" b="0" i="0" dirty="0">
              <a:solidFill>
                <a:srgbClr val="000000"/>
              </a:solidFill>
              <a:effectLst/>
              <a:latin typeface="Open Sans"/>
            </a:endParaRPr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65244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250" autoRev="1" fill="remov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" dur="250" autoRev="1" fill="remov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" dur="250" autoRev="1" fill="remov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50" autoRev="1" fill="remov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250" autoRev="1" fill="remov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1" dur="250" autoRev="1" fill="remov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2" dur="250" autoRev="1" fill="remov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250" autoRev="1" fill="remov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50" autoRev="1" fill="remov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8" dur="250" autoRev="1" fill="remov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" dur="250" autoRev="1" fill="remov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autoRev="1" fill="remov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6E206F-FF38-49BA-85D6-C3A3E8C25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6147"/>
            <a:ext cx="10782670" cy="1325563"/>
          </a:xfrm>
        </p:spPr>
        <p:txBody>
          <a:bodyPr>
            <a:no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4000" dirty="0"/>
              <a:t>Вопрос 2. К основным операциям, возможным в графическом редакторе, относятся: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2B6BBB7-2ACA-449D-B108-0ED45DD50D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325563"/>
          </a:xfrm>
        </p:spPr>
        <p:txBody>
          <a:bodyPr>
            <a:no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линия, круг, прямоугольник;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карандаш, кисть, ластик;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выделение, копирование, вставка;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набор цветов.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8036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6E206F-FF38-49BA-85D6-C3A3E8C25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6147"/>
            <a:ext cx="10782670" cy="1325563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000" dirty="0"/>
              <a:t>Вопрос 3. Если элементов графического изображения много и нам нужно их все переместить, нам на помощь приходит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2B6BBB7-2ACA-449D-B108-0ED45DD50D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82573"/>
            <a:ext cx="10515600" cy="1325563"/>
          </a:xfrm>
        </p:spPr>
        <p:txBody>
          <a:bodyPr>
            <a:no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SzPts val="1200"/>
              <a:buFont typeface="+mj-lt"/>
              <a:buAutoNum type="arabicPeriod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Группировка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SzPts val="1200"/>
              <a:buFont typeface="+mj-lt"/>
              <a:buAutoNum type="arabicPeriod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Объединение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SzPts val="1200"/>
              <a:buFont typeface="+mj-lt"/>
              <a:buAutoNum type="arabicPeriod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Слияние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654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6E206F-FF38-49BA-85D6-C3A3E8C25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6147"/>
            <a:ext cx="10782670" cy="1325563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000" dirty="0"/>
              <a:t>Вопрос 4. Минимальным объектом, используемым в растровом графическом редакторе, является: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2B6BBB7-2ACA-449D-B108-0ED45DD50D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82573"/>
            <a:ext cx="10515600" cy="1325563"/>
          </a:xfrm>
        </p:spPr>
        <p:txBody>
          <a:bodyPr>
            <a:noAutofit/>
          </a:bodyPr>
          <a:lstStyle/>
          <a:p>
            <a:pPr marL="34290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точка экрана (пиксел); 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объект (прямоугольник, круг и т. д.);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палитра цветов; 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знакоместо (символ).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9984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6E206F-FF38-49BA-85D6-C3A3E8C25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2477"/>
            <a:ext cx="10782670" cy="1325563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000" dirty="0"/>
              <a:t>Вопрос 5. Какой инструмент выполняет следующие функции?  Создаёт в векторном объекте эффект тени от объекта. </a:t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2B6BBB7-2ACA-449D-B108-0ED45DD50D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63753"/>
            <a:ext cx="10515600" cy="1325563"/>
          </a:xfrm>
        </p:spPr>
        <p:txBody>
          <a:bodyPr>
            <a:noAutofit/>
          </a:bodyPr>
          <a:lstStyle/>
          <a:p>
            <a:pPr marL="34290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  <a:tabLst>
                <a:tab pos="457200" algn="l"/>
              </a:tabLst>
            </a:pP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8" name="Рисунок 20" descr="rectangle">
            <a:extLst>
              <a:ext uri="{FF2B5EF4-FFF2-40B4-BE49-F238E27FC236}">
                <a16:creationId xmlns:a16="http://schemas.microsoft.com/office/drawing/2014/main" id="{8CA5922D-0D63-4D9E-B3FA-1FE970D2AD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852" y="2385227"/>
            <a:ext cx="238125" cy="23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Рисунок 19" descr="drop_shadow">
            <a:extLst>
              <a:ext uri="{FF2B5EF4-FFF2-40B4-BE49-F238E27FC236}">
                <a16:creationId xmlns:a16="http://schemas.microsoft.com/office/drawing/2014/main" id="{7DD4F4F0-A980-4CD5-84EF-C2A5151B35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665" y="2959521"/>
            <a:ext cx="238125" cy="23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Рисунок 18" descr="interactive_contour">
            <a:extLst>
              <a:ext uri="{FF2B5EF4-FFF2-40B4-BE49-F238E27FC236}">
                <a16:creationId xmlns:a16="http://schemas.microsoft.com/office/drawing/2014/main" id="{C4825801-09C6-4647-80D9-1A806D6E18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891" y="3503240"/>
            <a:ext cx="238125" cy="23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Рисунок 21" descr="interactive_blend">
            <a:extLst>
              <a:ext uri="{FF2B5EF4-FFF2-40B4-BE49-F238E27FC236}">
                <a16:creationId xmlns:a16="http://schemas.microsoft.com/office/drawing/2014/main" id="{1CB52C70-FB85-4CBE-8EAC-D3A4A0B41A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892" y="4000224"/>
            <a:ext cx="238125" cy="23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5">
            <a:extLst>
              <a:ext uri="{FF2B5EF4-FFF2-40B4-BE49-F238E27FC236}">
                <a16:creationId xmlns:a16="http://schemas.microsoft.com/office/drawing/2014/main" id="{AF705C34-05AD-4A3E-BC04-A499324CB7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1853" y="198174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FB5DB549-5732-4BFC-98D5-1EDC7D4A45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9053" y="267707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BFB36498-B176-4EDC-BB00-38D4ABEC87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9053" y="291519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88786500-7727-468A-ABAD-CA1982E790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9053" y="315332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id="{645478D5-598B-4C43-86E8-4ACBBAD515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9053" y="339144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8067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160</Words>
  <Application>Microsoft Office PowerPoint</Application>
  <PresentationFormat>Широкоэкранный</PresentationFormat>
  <Paragraphs>29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3" baseType="lpstr">
      <vt:lpstr>Arial</vt:lpstr>
      <vt:lpstr>Calibri</vt:lpstr>
      <vt:lpstr>Calibri Light</vt:lpstr>
      <vt:lpstr>Open Sans</vt:lpstr>
      <vt:lpstr>Times New Roman</vt:lpstr>
      <vt:lpstr>Times New Roman CYR, serif</vt:lpstr>
      <vt:lpstr>Тема Office</vt:lpstr>
      <vt:lpstr>Тестовое задание к занятию</vt:lpstr>
      <vt:lpstr>Вопрос 1. Какие виды компьютерной графики существуют? </vt:lpstr>
      <vt:lpstr>Вопрос 2. К основным операциям, возможным в графическом редакторе, относятся:</vt:lpstr>
      <vt:lpstr>Вопрос 3. Если элементов графического изображения много и нам нужно их все переместить, нам на помощь приходит</vt:lpstr>
      <vt:lpstr>Вопрос 4. Минимальным объектом, используемым в растровом графическом редакторе, является:</vt:lpstr>
      <vt:lpstr>Вопрос 5. Какой инструмент выполняет следующие функции?  Создаёт в векторном объекте эффект тени от объекта.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Тестовое задание к занятию</dc:title>
  <dc:creator>Преподаватель</dc:creator>
  <cp:lastModifiedBy>Преподаватель</cp:lastModifiedBy>
  <cp:revision>7</cp:revision>
  <dcterms:created xsi:type="dcterms:W3CDTF">2021-03-03T05:46:27Z</dcterms:created>
  <dcterms:modified xsi:type="dcterms:W3CDTF">2021-03-03T06:29:00Z</dcterms:modified>
</cp:coreProperties>
</file>