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3" r:id="rId3"/>
    <p:sldId id="257" r:id="rId4"/>
    <p:sldId id="259" r:id="rId5"/>
    <p:sldId id="260" r:id="rId6"/>
    <p:sldId id="261" r:id="rId7"/>
    <p:sldId id="264" r:id="rId8"/>
    <p:sldId id="266" r:id="rId9"/>
    <p:sldId id="268" r:id="rId10"/>
    <p:sldId id="275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snapVertSplitter="1" vertBarState="minimized" horzBarState="maximized">
    <p:restoredLeft sz="15620"/>
    <p:restoredTop sz="94660"/>
  </p:normalViewPr>
  <p:slideViewPr>
    <p:cSldViewPr>
      <p:cViewPr varScale="1">
        <p:scale>
          <a:sx n="73" d="100"/>
          <a:sy n="73" d="100"/>
        </p:scale>
        <p:origin x="-193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01.02.2024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01.02.2024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01.02.2024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01.02.2024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 descr="камень на оби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оболь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315481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герб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382905"/>
            <a:ext cx="9144000" cy="60921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барнаул.jpe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-215694" y="0"/>
            <a:ext cx="9359694" cy="6858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бия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76789" y="0"/>
            <a:ext cx="8706506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катунь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381000"/>
            <a:ext cx="9144000" cy="6096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обь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кулундинские степи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377279"/>
            <a:ext cx="9144000" cy="610344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кедр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" y="0"/>
            <a:ext cx="9235708" cy="67905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лес алт кр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444137"/>
            <a:ext cx="9144000" cy="596972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103</TotalTime>
  <Words>0</Words>
  <Application>Microsoft Office PowerPoint</Application>
  <PresentationFormat>Экран (4:3)</PresentationFormat>
  <Paragraphs>0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</dc:title>
  <dc:creator>User</dc:creator>
  <cp:lastModifiedBy>User</cp:lastModifiedBy>
  <cp:revision>11</cp:revision>
  <dcterms:created xsi:type="dcterms:W3CDTF">2023-11-15T00:19:19Z</dcterms:created>
  <dcterms:modified xsi:type="dcterms:W3CDTF">2024-02-01T07:48:01Z</dcterms:modified>
</cp:coreProperties>
</file>