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5" r:id="rId8"/>
    <p:sldId id="278" r:id="rId9"/>
    <p:sldId id="267" r:id="rId10"/>
    <p:sldId id="270" r:id="rId11"/>
    <p:sldId id="279" r:id="rId12"/>
    <p:sldId id="27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1308" y="-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0338640"/>
      </p:ext>
    </p:extLst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3109225"/>
      </p:ext>
    </p:extLst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51764058"/>
      </p:ext>
    </p:extLst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7109271"/>
      </p:ext>
    </p:extLst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1046532"/>
      </p:ext>
    </p:extLst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2177871"/>
      </p:ext>
    </p:extLst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7699445"/>
      </p:ext>
    </p:extLst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7192722"/>
      </p:ext>
    </p:extLst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862243"/>
      </p:ext>
    </p:extLst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26764253"/>
      </p:ext>
    </p:extLst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0316985"/>
      </p:ext>
    </p:extLst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B1069-D05B-41FF-B5D3-AD86E8F89FFC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8E4B4-5758-4145-9D34-692369A20C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648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1789857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\Рабочий стол\презентация ткань\Attachments_dash.galushkina@yandex.ru_2017-02-07_22-52-37\IMG-20170207-WA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31" y="2636889"/>
            <a:ext cx="1903415" cy="3389644"/>
          </a:xfrm>
          <a:prstGeom prst="rect">
            <a:avLst/>
          </a:prstGeom>
          <a:noFill/>
        </p:spPr>
      </p:pic>
      <p:pic>
        <p:nvPicPr>
          <p:cNvPr id="5123" name="Picture 3" descr="C:\Documents and Settings\1\Рабочий стол\презентация ткань\Attachments_dash.galushkina@yandex.ru_2017-02-07_22-52-37\IMG-20170207-WA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8764" y="2647521"/>
            <a:ext cx="1904619" cy="3391786"/>
          </a:xfrm>
          <a:prstGeom prst="rect">
            <a:avLst/>
          </a:prstGeom>
          <a:noFill/>
        </p:spPr>
      </p:pic>
      <p:pic>
        <p:nvPicPr>
          <p:cNvPr id="5124" name="Picture 4" descr="C:\Documents and Settings\1\Рабочий стол\презентация ткань\Attachments_dash.galushkina@yandex.ru_2017-02-07_22-52-37\IMG-20170207-WA00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1259" y="2647521"/>
            <a:ext cx="1899424" cy="3382537"/>
          </a:xfrm>
          <a:prstGeom prst="rect">
            <a:avLst/>
          </a:prstGeom>
          <a:noFill/>
        </p:spPr>
      </p:pic>
      <p:pic>
        <p:nvPicPr>
          <p:cNvPr id="5126" name="Picture 6" descr="C:\Documents and Settings\1\Рабочий стол\презентация ткань\Attachments_dash.galushkina@yandex.ru_2017-02-07_23-07-02\IMG-20170207-WA00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35409" y="2647521"/>
            <a:ext cx="1898647" cy="3381153"/>
          </a:xfrm>
          <a:prstGeom prst="rect">
            <a:avLst/>
          </a:prstGeom>
          <a:noFill/>
        </p:spPr>
      </p:pic>
      <p:pic>
        <p:nvPicPr>
          <p:cNvPr id="5127" name="Picture 7" descr="C:\Documents and Settings\1\Рабочий стол\презентация ткань\Attachments_dash.galushkina@yandex.ru_2017-02-07_23-12-51\IMG-20170207-WA0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39075" y="2648571"/>
            <a:ext cx="1898059" cy="3380104"/>
          </a:xfrm>
          <a:prstGeom prst="rect">
            <a:avLst/>
          </a:prstGeom>
          <a:noFill/>
        </p:spPr>
      </p:pic>
      <p:pic>
        <p:nvPicPr>
          <p:cNvPr id="5128" name="Picture 8" descr="C:\Documents and Settings\1\Рабочий стол\презентация ткань\Attachments_dash.galushkina@yandex.ru_2017-02-07_23-12-51\IMG-20170207-WA00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41681" y="2647521"/>
            <a:ext cx="1898687" cy="3381224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Рабочий стол\презентация ткань\новъ\Attachments_dash.galushkina@yandex.ru_2017-02-11_17-48-40\IMG-20170210-WA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8247" y="818684"/>
            <a:ext cx="3501687" cy="2626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Documents and Settings\1\Рабочий стол\презентация ткань\новъ\Attachments_dash.galushkina@yandex.ru_2017-02-11_17-48-40\IMG-20170210-WA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3462" y="808072"/>
            <a:ext cx="3468121" cy="2601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 l="39167" t="44160" r="33275" b="22972"/>
          <a:stretch>
            <a:fillRect/>
          </a:stretch>
        </p:blipFill>
        <p:spPr bwMode="auto">
          <a:xfrm>
            <a:off x="3934046" y="4076846"/>
            <a:ext cx="3955311" cy="2653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Даша\презентация ткань\original.jpg"/>
          <p:cNvPicPr>
            <a:picLocks noChangeAspect="1" noChangeArrowheads="1"/>
          </p:cNvPicPr>
          <p:nvPr/>
        </p:nvPicPr>
        <p:blipFill>
          <a:blip r:embed="rId3" cstate="print"/>
          <a:srcRect l="10039" r="8273"/>
          <a:stretch>
            <a:fillRect/>
          </a:stretch>
        </p:blipFill>
        <p:spPr bwMode="auto">
          <a:xfrm>
            <a:off x="5486406" y="769585"/>
            <a:ext cx="1767334" cy="2664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G:\Даша\презентация ткань\592952f78d712543c5d66dd53fc86898.jpg"/>
          <p:cNvPicPr>
            <a:picLocks noChangeAspect="1" noChangeArrowheads="1"/>
          </p:cNvPicPr>
          <p:nvPr/>
        </p:nvPicPr>
        <p:blipFill>
          <a:blip r:embed="rId4" cstate="print"/>
          <a:srcRect l="13517" t="10856" r="13010" b="6470"/>
          <a:stretch>
            <a:fillRect/>
          </a:stretch>
        </p:blipFill>
        <p:spPr bwMode="auto">
          <a:xfrm>
            <a:off x="3211033" y="762056"/>
            <a:ext cx="1767333" cy="2651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G:\Даша\презентация ткань\Qu--miembro-de-la-familia-Presidencial-eres--Playbuz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0533" y="769857"/>
            <a:ext cx="1649913" cy="2666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5000" t="35926" r="42083" b="38889"/>
          <a:stretch>
            <a:fillRect/>
          </a:stretch>
        </p:blipFill>
        <p:spPr bwMode="auto">
          <a:xfrm>
            <a:off x="1743075" y="1009650"/>
            <a:ext cx="9073960" cy="5609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дежда из крапивы.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3887" t="1667" r="3740" b="2083"/>
          <a:stretch>
            <a:fillRect/>
          </a:stretch>
        </p:blipFill>
        <p:spPr bwMode="auto">
          <a:xfrm>
            <a:off x="762000" y="1952625"/>
            <a:ext cx="3848100" cy="4400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Одежда из крапивы.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844" t="3297" r="6161" b="3565"/>
          <a:stretch>
            <a:fillRect/>
          </a:stretch>
        </p:blipFill>
        <p:spPr bwMode="auto">
          <a:xfrm>
            <a:off x="6162674" y="1885255"/>
            <a:ext cx="2047875" cy="24105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Одежда из крапивы.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410836"/>
            <a:ext cx="3952875" cy="2199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Одежда из крапивы."/>
          <p:cNvPicPr/>
          <p:nvPr/>
        </p:nvPicPr>
        <p:blipFill>
          <a:blip r:embed="rId6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4000" t="2381" r="4500" b="1967"/>
          <a:stretch>
            <a:fillRect/>
          </a:stretch>
        </p:blipFill>
        <p:spPr bwMode="auto">
          <a:xfrm>
            <a:off x="9848850" y="1781174"/>
            <a:ext cx="1843211" cy="46533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1\Рабочий стол\презентация ткань\музей и магазин\музей и магазин\100_9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672" y="1115076"/>
            <a:ext cx="3148282" cy="2360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C:\Documents and Settings\1\Рабочий стол\презентация ткань\Новая папка\0_846a3_996e7cda_XXL.jpg"/>
          <p:cNvPicPr>
            <a:picLocks noChangeAspect="1" noChangeArrowheads="1"/>
          </p:cNvPicPr>
          <p:nvPr/>
        </p:nvPicPr>
        <p:blipFill>
          <a:blip r:embed="rId4" cstate="print"/>
          <a:srcRect l="6080"/>
          <a:stretch>
            <a:fillRect/>
          </a:stretch>
        </p:blipFill>
        <p:spPr bwMode="auto">
          <a:xfrm>
            <a:off x="8155172" y="1126088"/>
            <a:ext cx="3338623" cy="2361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Documents and Settings\1\Рабочий стол\презентация ткань\музей и магазин\музей и магазин\100_9227.JPG"/>
          <p:cNvPicPr>
            <a:picLocks noChangeAspect="1" noChangeArrowheads="1"/>
          </p:cNvPicPr>
          <p:nvPr/>
        </p:nvPicPr>
        <p:blipFill>
          <a:blip r:embed="rId5" cstate="print"/>
          <a:srcRect b="3070"/>
          <a:stretch>
            <a:fillRect/>
          </a:stretch>
        </p:blipFill>
        <p:spPr bwMode="auto">
          <a:xfrm>
            <a:off x="4481597" y="1116419"/>
            <a:ext cx="3232790" cy="2349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Documents and Settings\1\Рабочий стол\презентация ткань\фото с бабушкой\фото с бабушкой\100_9325.JPG"/>
          <p:cNvPicPr>
            <a:picLocks noChangeAspect="1" noChangeArrowheads="1"/>
          </p:cNvPicPr>
          <p:nvPr/>
        </p:nvPicPr>
        <p:blipFill>
          <a:blip r:embed="rId6" cstate="print"/>
          <a:srcRect l="3955" t="11221" r="3994"/>
          <a:stretch>
            <a:fillRect/>
          </a:stretch>
        </p:blipFill>
        <p:spPr bwMode="auto">
          <a:xfrm>
            <a:off x="850605" y="4351190"/>
            <a:ext cx="3226178" cy="2333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Documents and Settings\1\Рабочий стол\презентация ткань\фото с бабушкой\фото с бабушкой\100_9334.JPG"/>
          <p:cNvPicPr>
            <a:picLocks noChangeAspect="1" noChangeArrowheads="1"/>
          </p:cNvPicPr>
          <p:nvPr/>
        </p:nvPicPr>
        <p:blipFill>
          <a:blip r:embed="rId7" cstate="print"/>
          <a:srcRect t="12286" r="6495"/>
          <a:stretch>
            <a:fillRect/>
          </a:stretch>
        </p:blipFill>
        <p:spPr bwMode="auto">
          <a:xfrm>
            <a:off x="4455041" y="4358620"/>
            <a:ext cx="3327990" cy="2341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1\Рабочий стол\презентация ткань\фото с бабушкой\фото с бабушкой\100_9332.JPG"/>
          <p:cNvPicPr>
            <a:picLocks noChangeAspect="1" noChangeArrowheads="1"/>
          </p:cNvPicPr>
          <p:nvPr/>
        </p:nvPicPr>
        <p:blipFill>
          <a:blip r:embed="rId8" cstate="print"/>
          <a:srcRect t="10729" r="6979" b="9996"/>
          <a:stretch>
            <a:fillRect/>
          </a:stretch>
        </p:blipFill>
        <p:spPr bwMode="auto">
          <a:xfrm>
            <a:off x="8163366" y="4366273"/>
            <a:ext cx="3649403" cy="2332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\Рабочий стол\презентация ткань\56b68f0be2af1.jpg"/>
          <p:cNvPicPr>
            <a:picLocks noChangeAspect="1" noChangeArrowheads="1"/>
          </p:cNvPicPr>
          <p:nvPr/>
        </p:nvPicPr>
        <p:blipFill>
          <a:blip r:embed="rId3" cstate="print"/>
          <a:srcRect l="2292" t="10278" r="1146"/>
          <a:stretch>
            <a:fillRect/>
          </a:stretch>
        </p:blipFill>
        <p:spPr bwMode="auto">
          <a:xfrm>
            <a:off x="482455" y="1446028"/>
            <a:ext cx="6007353" cy="41863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4" descr="C:\Documents and Settings\1\Рабочий стол\презентация ткань\новъ\Attachments_dash.galushkina@yandex.ru_2017-02-11_17-48-40\IMG-20170210-WA00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9501" y="882503"/>
            <a:ext cx="2905494" cy="2179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C:\Documents and Settings\1\Рабочий стол\презентация ткань\новъ\Attachments_dash.galushkina@yandex.ru_2017-02-11_17-48-40\IMG-20170210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56921" y="2506667"/>
            <a:ext cx="2803315" cy="2102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7" descr="C:\Documents and Settings\1\Рабочий стол\презентация ткань\новъ\Attachments_dash.galushkina@yandex.ru_2017-02-11_17-48-40\IMG-20170210-WA0003.jpg"/>
          <p:cNvPicPr>
            <a:picLocks noChangeAspect="1" noChangeArrowheads="1"/>
          </p:cNvPicPr>
          <p:nvPr/>
        </p:nvPicPr>
        <p:blipFill>
          <a:blip r:embed="rId6" cstate="print"/>
          <a:srcRect l="4941"/>
          <a:stretch>
            <a:fillRect/>
          </a:stretch>
        </p:blipFill>
        <p:spPr bwMode="auto">
          <a:xfrm>
            <a:off x="6794204" y="4323868"/>
            <a:ext cx="2955852" cy="23321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3725</TotalTime>
  <Words>0</Words>
  <Application>Microsoft Office PowerPoint</Application>
  <PresentationFormat>Произвольный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надюша</dc:creator>
  <cp:lastModifiedBy>Андрей</cp:lastModifiedBy>
  <cp:revision>415</cp:revision>
  <dcterms:created xsi:type="dcterms:W3CDTF">2016-01-31T18:44:01Z</dcterms:created>
  <dcterms:modified xsi:type="dcterms:W3CDTF">2017-02-12T10:09:16Z</dcterms:modified>
</cp:coreProperties>
</file>