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364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39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2021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193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8762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616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63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82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551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357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770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046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449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94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219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9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C401E-C852-4D82-B565-51CA11FCB6B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3FBDF03-6191-47AD-A963-20665DB8F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875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" Target="slide2.xml"/><Relationship Id="rId7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0855" y="2737438"/>
            <a:ext cx="7766936" cy="1646302"/>
          </a:xfrm>
        </p:spPr>
        <p:txBody>
          <a:bodyPr/>
          <a:lstStyle/>
          <a:p>
            <a:r>
              <a:rPr lang="ru-RU" dirty="0" smtClean="0"/>
              <a:t>Викторина от лесовика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«Деревья Сибири»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796" y="5234175"/>
            <a:ext cx="8658910" cy="1623825"/>
          </a:xfrm>
        </p:spPr>
        <p:txBody>
          <a:bodyPr>
            <a:normAutofit/>
          </a:bodyPr>
          <a:lstStyle/>
          <a:p>
            <a:r>
              <a:rPr lang="ru-RU" dirty="0" smtClean="0"/>
              <a:t>Автор: Иванова Елена Валентиновна, учитель начальных классов,</a:t>
            </a:r>
          </a:p>
          <a:p>
            <a:r>
              <a:rPr lang="ru-RU" dirty="0" smtClean="0"/>
              <a:t>МАОУ «СОШ № 14» г. Усть-Илимска</a:t>
            </a:r>
          </a:p>
          <a:p>
            <a:r>
              <a:rPr lang="ru-RU" dirty="0" smtClean="0"/>
              <a:t>2022 г.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24" y="1806616"/>
            <a:ext cx="3372638" cy="43162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926" r="693" b="6784"/>
          <a:stretch/>
        </p:blipFill>
        <p:spPr>
          <a:xfrm>
            <a:off x="9086680" y="2429434"/>
            <a:ext cx="2979814" cy="3908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228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11827"/>
          <a:stretch/>
        </p:blipFill>
        <p:spPr>
          <a:xfrm>
            <a:off x="70339" y="869364"/>
            <a:ext cx="6756888" cy="34875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4120" y="772652"/>
            <a:ext cx="5317880" cy="3545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97" y="39936"/>
            <a:ext cx="3364992" cy="908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97" y="4356918"/>
            <a:ext cx="2173310" cy="23477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420" y="4356918"/>
            <a:ext cx="2660933" cy="20703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356" y="4484113"/>
            <a:ext cx="2376589" cy="195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14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 дерево</a:t>
            </a:r>
            <a:endParaRPr lang="ru-RU" dirty="0"/>
          </a:p>
        </p:txBody>
      </p:sp>
      <p:sp>
        <p:nvSpPr>
          <p:cNvPr id="7" name="Выноска со стрелкой влево 6"/>
          <p:cNvSpPr/>
          <p:nvPr/>
        </p:nvSpPr>
        <p:spPr>
          <a:xfrm>
            <a:off x="7816362" y="2136531"/>
            <a:ext cx="2409092" cy="914400"/>
          </a:xfrm>
          <a:prstGeom prst="left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Подсказка 1</a:t>
            </a:r>
            <a:endParaRPr lang="ru-RU" dirty="0"/>
          </a:p>
        </p:txBody>
      </p:sp>
      <p:sp>
        <p:nvSpPr>
          <p:cNvPr id="9" name="Выноска со стрелкой влево 8"/>
          <p:cNvSpPr/>
          <p:nvPr/>
        </p:nvSpPr>
        <p:spPr>
          <a:xfrm>
            <a:off x="7860324" y="4363486"/>
            <a:ext cx="2409092" cy="914400"/>
          </a:xfrm>
          <a:prstGeom prst="left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Подсказка 3</a:t>
            </a:r>
            <a:endParaRPr lang="ru-RU" dirty="0"/>
          </a:p>
        </p:txBody>
      </p:sp>
      <p:sp>
        <p:nvSpPr>
          <p:cNvPr id="10" name="Выноска со стрелкой влево 9"/>
          <p:cNvSpPr/>
          <p:nvPr/>
        </p:nvSpPr>
        <p:spPr>
          <a:xfrm>
            <a:off x="7816362" y="3242955"/>
            <a:ext cx="2409092" cy="914400"/>
          </a:xfrm>
          <a:prstGeom prst="left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Подсказка 2</a:t>
            </a:r>
            <a:endParaRPr lang="ru-RU" dirty="0"/>
          </a:p>
        </p:txBody>
      </p:sp>
      <p:sp>
        <p:nvSpPr>
          <p:cNvPr id="11" name="Выноска со стрелкой влево 10"/>
          <p:cNvSpPr/>
          <p:nvPr/>
        </p:nvSpPr>
        <p:spPr>
          <a:xfrm>
            <a:off x="7895492" y="5600663"/>
            <a:ext cx="2409092" cy="914400"/>
          </a:xfrm>
          <a:prstGeom prst="leftArrow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Подсказка 4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341" y="246673"/>
            <a:ext cx="1889858" cy="18898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" name="Солнце 16">
            <a:hlinkClick r:id="rId3" action="ppaction://hlinksldjump"/>
          </p:cNvPr>
          <p:cNvSpPr/>
          <p:nvPr/>
        </p:nvSpPr>
        <p:spPr>
          <a:xfrm>
            <a:off x="7261933" y="246674"/>
            <a:ext cx="2237173" cy="1683726"/>
          </a:xfrm>
          <a:prstGeom prst="su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" action="ppaction://noaction"/>
              </a:rPr>
              <a:t>ответ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04" y="2275660"/>
            <a:ext cx="7535068" cy="4382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793658" y="1710401"/>
            <a:ext cx="914400" cy="176666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/>
          <a:srcRect l="8075" t="4981" r="38021" b="55974"/>
          <a:stretch/>
        </p:blipFill>
        <p:spPr>
          <a:xfrm>
            <a:off x="10432128" y="3162214"/>
            <a:ext cx="1129553" cy="1201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107" y="5127010"/>
            <a:ext cx="761081" cy="173099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128" y="4363486"/>
            <a:ext cx="1023284" cy="81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39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189</TotalTime>
  <Words>36</Words>
  <Application>Microsoft Office PowerPoint</Application>
  <PresentationFormat>Широкоэкранный</PresentationFormat>
  <Paragraphs>10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Аспект</vt:lpstr>
      <vt:lpstr>Викторина от лесовика   «Деревья Сибири»</vt:lpstr>
      <vt:lpstr>Презентация PowerPoint</vt:lpstr>
      <vt:lpstr>Угадай дерево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22</cp:revision>
  <dcterms:created xsi:type="dcterms:W3CDTF">2017-07-01T03:39:45Z</dcterms:created>
  <dcterms:modified xsi:type="dcterms:W3CDTF">2022-03-13T11:21:56Z</dcterms:modified>
</cp:coreProperties>
</file>