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9" r:id="rId11"/>
    <p:sldId id="267" r:id="rId12"/>
    <p:sldId id="268" r:id="rId13"/>
    <p:sldId id="266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372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4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2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744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97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6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80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587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64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5371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201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F3C1B11C-5D71-4637-B5BA-6975B4B21CE3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68B7DC09-1362-4C4B-BC63-3AB3CC0D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22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84BD9-9AB9-409F-B64D-F67F261DAA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Кто не спит ночью?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355CEA-1D6F-4447-B1CE-BF1F031A35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Подготовила: Педагог-психолог МДОУ Детский сад «</a:t>
            </a:r>
            <a:r>
              <a:rPr lang="ru-RU" b="1" dirty="0" err="1"/>
              <a:t>Миляш</a:t>
            </a:r>
            <a:r>
              <a:rPr lang="ru-RU" b="1" dirty="0"/>
              <a:t>»</a:t>
            </a:r>
          </a:p>
          <a:p>
            <a:r>
              <a:rPr lang="ru-RU" b="1" dirty="0" err="1"/>
              <a:t>Саитхужина</a:t>
            </a:r>
            <a:r>
              <a:rPr lang="ru-RU" b="1" dirty="0"/>
              <a:t> Д. Н.</a:t>
            </a:r>
          </a:p>
        </p:txBody>
      </p:sp>
    </p:spTree>
    <p:extLst>
      <p:ext uri="{BB962C8B-B14F-4D97-AF65-F5344CB8AC3E}">
        <p14:creationId xmlns:p14="http://schemas.microsoft.com/office/powerpoint/2010/main" val="620830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80FD54-7FB2-4AC3-8459-10E57F7EF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982" y="417857"/>
            <a:ext cx="10058400" cy="987423"/>
          </a:xfrm>
        </p:spPr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Рисование животных. 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757C19-C7AC-4A23-B52B-02B0BC73AB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9" b="16080"/>
          <a:stretch/>
        </p:blipFill>
        <p:spPr>
          <a:xfrm>
            <a:off x="4210593" y="1218093"/>
            <a:ext cx="2949177" cy="257092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588C6F-0A94-47D4-8DA9-F1888BDB3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9" b="13745"/>
          <a:stretch/>
        </p:blipFill>
        <p:spPr>
          <a:xfrm>
            <a:off x="7298073" y="3601828"/>
            <a:ext cx="3036404" cy="27293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B6CAB5-B343-404D-81CA-D1F8727991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9" b="10103"/>
          <a:stretch/>
        </p:blipFill>
        <p:spPr>
          <a:xfrm>
            <a:off x="8047717" y="526774"/>
            <a:ext cx="3394212" cy="29022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1F6841-B691-4285-822C-8745D25835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3" b="15148"/>
          <a:stretch/>
        </p:blipFill>
        <p:spPr>
          <a:xfrm>
            <a:off x="730685" y="3429000"/>
            <a:ext cx="3394212" cy="281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95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DA1AE57-8799-430C-A0DF-1F935641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523324"/>
            <a:ext cx="10058400" cy="974172"/>
          </a:xfrm>
        </p:spPr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Рассказы детей о животных.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F723FFE-27CE-4DD5-A6E4-818DB1533C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71" y="1383784"/>
            <a:ext cx="3591338" cy="4788452"/>
          </a:xfrm>
        </p:spPr>
      </p:pic>
    </p:spTree>
    <p:extLst>
      <p:ext uri="{BB962C8B-B14F-4D97-AF65-F5344CB8AC3E}">
        <p14:creationId xmlns:p14="http://schemas.microsoft.com/office/powerpoint/2010/main" val="4030043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B98E9-B51A-424F-80AC-88D50B0D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13787"/>
            <a:ext cx="10058400" cy="1115524"/>
          </a:xfrm>
        </p:spPr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Игры и развлечения.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AFAFA3-E3A0-4187-9041-5F9F5DF38D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785387"/>
            <a:ext cx="4724402" cy="354330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5685AA-ED97-4979-9A8F-E03528313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99" y="2349292"/>
            <a:ext cx="4943061" cy="37072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ADA0BA-F5AD-46CB-AF14-3CEA43AA75B9}"/>
              </a:ext>
            </a:extLst>
          </p:cNvPr>
          <p:cNvSpPr txBox="1"/>
          <p:nvPr/>
        </p:nvSpPr>
        <p:spPr>
          <a:xfrm>
            <a:off x="7712764" y="1785387"/>
            <a:ext cx="2822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"Неспящие зверюшки"</a:t>
            </a:r>
            <a:endParaRPr lang="ru-RU" b="1" dirty="0">
              <a:highlight>
                <a:srgbClr val="8080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91993-9126-4E3C-AC59-5FC234DD2B1C}"/>
              </a:ext>
            </a:extLst>
          </p:cNvPr>
          <p:cNvSpPr txBox="1"/>
          <p:nvPr/>
        </p:nvSpPr>
        <p:spPr>
          <a:xfrm>
            <a:off x="1577009" y="5497600"/>
            <a:ext cx="3405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"Песенка львенка и черепахи" </a:t>
            </a:r>
            <a:endParaRPr lang="ru-RU" b="1" dirty="0">
              <a:highlight>
                <a:srgbClr val="808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39595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24C7CB0-7F72-4540-823F-4B3603256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0139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Итог проекта. 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выставки рисунков. 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ECD24FD-D8D9-4C78-B4F2-120DABA781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508" y="1815548"/>
            <a:ext cx="5626835" cy="4220127"/>
          </a:xfrm>
        </p:spPr>
      </p:pic>
    </p:spTree>
    <p:extLst>
      <p:ext uri="{BB962C8B-B14F-4D97-AF65-F5344CB8AC3E}">
        <p14:creationId xmlns:p14="http://schemas.microsoft.com/office/powerpoint/2010/main" val="1827550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EC07F04-8C94-494A-B86E-4A73E7E30821}"/>
              </a:ext>
            </a:extLst>
          </p:cNvPr>
          <p:cNvSpPr txBox="1">
            <a:spLocks/>
          </p:cNvSpPr>
          <p:nvPr/>
        </p:nvSpPr>
        <p:spPr>
          <a:xfrm>
            <a:off x="1066800" y="503584"/>
            <a:ext cx="9766852" cy="5898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Продукт проекта:</a:t>
            </a:r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3A6A2C2D-3B29-4658-B439-BA1A21E8D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5693CBE-B760-449A-8708-5AB5FA6DA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962" y="1093442"/>
            <a:ext cx="82200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3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C6DE0-33A3-46B0-8CBC-D5CDF8D4E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6D8ED4-7BFB-4751-A518-83E76ADFB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проекта: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творческо-познавательный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Сроки реализации проекта: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краткосрочный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 дети (5-6 лет), родители.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972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B47F3-11E2-4065-8054-C4833C6F7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C38A3E-C31D-4A0B-864B-1852845F9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расширение и углубление знаний детей о животных.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7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883DB-69E1-4D07-8AB1-A3A94252B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E82DC2-DAB0-4977-B8BD-D7197D50D8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дать представления детям о ночных животных;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об окружающем мире;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мотивировать к самостоятельному поиску информации по теме;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приобщать родителей к совместной работе с детьми;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способности, инициативу, познавательную  активность.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51649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FBBF4F-B6E7-46B0-94FA-4A91A27A2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реализации проекта: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8FA141-6686-4207-B667-66EFA8D6A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 воспитателя о ночных животных.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информации о животных, ведущих ночной образ жизни.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животных.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Рассказы детей о животных.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и развлечения.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 проекта.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выставки рисунков.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2481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B1F37-18F0-4693-8ED4-9F01298BD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61" y="642594"/>
            <a:ext cx="10721009" cy="1371600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Рассказ воспитателя о ночных животных.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8E61B6-06FF-443B-904F-21296F584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FC5033A-0C8A-455D-B505-F0687BEE3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7" y="1872532"/>
            <a:ext cx="3926841" cy="402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50878E7-B42E-45DE-9C56-A487E9E77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727" y="1872532"/>
            <a:ext cx="3525663" cy="43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F5F2C7D-017C-4928-8EE9-48B3ADA8E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628" y="1793146"/>
            <a:ext cx="3381237" cy="455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795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6CA9F-88C5-4462-AA08-F291F54D1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16942"/>
            <a:ext cx="10058400" cy="801041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Сбор информации о животных, ведущих ночной образ жизни.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660EE3-730B-4AD9-96AF-CDDA62AC252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8890" marR="12065" indent="0" algn="just">
              <a:lnSpc>
                <a:spcPts val="1415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ru-RU" sz="2000" b="1" spc="-40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Ночные обезьяны</a:t>
            </a:r>
            <a:r>
              <a:rPr lang="ru-RU" sz="2000" spc="-40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effectLst/>
              <a:highlight>
                <a:srgbClr val="808000"/>
              </a:highligh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Название этого семейства приматов -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«ночные обезьяны» - говорит само за себя: в него входят обезь­</a:t>
            </a:r>
            <a:r>
              <a:rPr lang="ru-RU" sz="20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яны, которые активны в темное время суток. Впрочем, изучив 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строение сетчатки у представителей некоторых видов, ученые 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пришли к выводу, что некогда эти обезьяны вели дневной образ 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жизни и лишь впоследствии сменили режим.</a:t>
            </a:r>
            <a:endParaRPr lang="ru-RU"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8DC7A6C-50B4-439C-A396-6BFA88C110E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3359" y="2331561"/>
            <a:ext cx="438912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890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7F2F33-D5BE-4054-A16C-DE7FFB487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36576"/>
            <a:ext cx="10058400" cy="1066937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Сбор информации о животных, ведущих ночной образ жизни.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D06863-4031-49DD-8FB6-85077AEEF94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0" algn="just">
              <a:lnSpc>
                <a:spcPts val="1440"/>
              </a:lnSpc>
              <a:spcBef>
                <a:spcPts val="265"/>
              </a:spcBef>
              <a:spcAft>
                <a:spcPts val="1000"/>
              </a:spcAft>
              <a:buNone/>
            </a:pPr>
            <a:r>
              <a:rPr lang="ru-RU" sz="2000" b="1" spc="-30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Африканские слоны</a:t>
            </a:r>
            <a:r>
              <a:rPr lang="ru-RU" sz="2000" spc="-30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effectLst/>
              <a:highlight>
                <a:srgbClr val="808000"/>
              </a:highligh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Днем, как правило, отдыхают, а ночью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всем стадом приступают к трапезе. С помощью хобота они, ру­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ководствуясь в первую очередь обонянием, вырывают охапки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травы, снимают с деревьев плоды и листья, обдирают кору, 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порой и выкорчевывают дерево целиком, чтобы было удобнее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поедать вкусную зелень. </a:t>
            </a:r>
            <a:endParaRPr lang="ru-RU" sz="20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840CF7E-4EBC-4B84-940F-8D07BD9B2DB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80" y="2297264"/>
            <a:ext cx="5569830" cy="336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000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F6A5FD-4091-43AF-8F78-DB0459E0A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21163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Сбор информации о животных, ведущих ночной образ жизни.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55DF48-E332-4A31-B7B0-AD7DCE3090B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marR="6350" indent="0" algn="just">
              <a:lnSpc>
                <a:spcPts val="1415"/>
              </a:lnSpc>
              <a:spcAft>
                <a:spcPts val="1000"/>
              </a:spcAft>
              <a:buNone/>
            </a:pPr>
            <a:r>
              <a:rPr lang="ru-RU" sz="2000" b="1" spc="-20" dirty="0">
                <a:effectLst/>
                <a:highlight>
                  <a:srgbClr val="8080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Жирафы </a:t>
            </a:r>
            <a:endParaRPr lang="ru-RU" sz="2000" dirty="0">
              <a:effectLst/>
              <a:highlight>
                <a:srgbClr val="808000"/>
              </a:highligh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Этих животных с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ложно назвать ночными животными - они наи­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более активны в светлое время суток, но каждую ночь несколько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животных в стаде несут сторожевую вахту. </a:t>
            </a:r>
            <a:endParaRPr lang="ru-RU" sz="20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DB55875-82A6-468C-BA8A-61E47313393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0638" y="2194521"/>
            <a:ext cx="4754562" cy="356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1168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75</TotalTime>
  <Words>362</Words>
  <Application>Microsoft Office PowerPoint</Application>
  <PresentationFormat>Широкоэкранный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Савон</vt:lpstr>
      <vt:lpstr>Кто не спит ночью?</vt:lpstr>
      <vt:lpstr>Презентация PowerPoint</vt:lpstr>
      <vt:lpstr>Цель проекта: </vt:lpstr>
      <vt:lpstr>Задачи проекта:</vt:lpstr>
      <vt:lpstr>Этапы реализации проекта:</vt:lpstr>
      <vt:lpstr>1. Рассказ воспитателя о ночных животных.</vt:lpstr>
      <vt:lpstr>2. Сбор информации о животных, ведущих ночной образ жизни.</vt:lpstr>
      <vt:lpstr>2. Сбор информации о животных, ведущих ночной образ жизни.</vt:lpstr>
      <vt:lpstr>2. Сбор информации о животных, ведущих ночной образ жизни.</vt:lpstr>
      <vt:lpstr>3. Рисование животных. </vt:lpstr>
      <vt:lpstr>4. Рассказы детей о животных.</vt:lpstr>
      <vt:lpstr>5. Игры и развлечения.</vt:lpstr>
      <vt:lpstr>6. Итог проекта.  Организация выставки рисунков.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не спит ночью?</dc:title>
  <dc:creator>dimfira.saithuzhina@yandex.ru</dc:creator>
  <cp:lastModifiedBy>dimfira.saithuzhina@yandex.ru</cp:lastModifiedBy>
  <cp:revision>1</cp:revision>
  <dcterms:created xsi:type="dcterms:W3CDTF">2022-03-27T09:58:06Z</dcterms:created>
  <dcterms:modified xsi:type="dcterms:W3CDTF">2022-03-27T11:13:29Z</dcterms:modified>
</cp:coreProperties>
</file>