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1" r:id="rId2"/>
    <p:sldId id="258" r:id="rId3"/>
    <p:sldId id="259" r:id="rId4"/>
    <p:sldId id="270" r:id="rId5"/>
    <p:sldId id="26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6" autoAdjust="0"/>
    <p:restoredTop sz="94651" autoAdjust="0"/>
  </p:normalViewPr>
  <p:slideViewPr>
    <p:cSldViewPr>
      <p:cViewPr varScale="1">
        <p:scale>
          <a:sx n="66" d="100"/>
          <a:sy n="66" d="100"/>
        </p:scale>
        <p:origin x="-141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169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747118-ABEA-4D60-B533-A32B60761EF8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8FE349-514C-44A3-B284-218F57E2E9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29886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906E6-37FB-41F6-ADB2-0CE09E2B3E2F}" type="datetime1">
              <a:rPr lang="ru-RU" smtClean="0"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BBD49-D1D8-437F-B2AE-4F232A0DDECE}" type="datetime1">
              <a:rPr lang="ru-RU" smtClean="0"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D212-FCC1-4BAD-9788-E8A547FC07F5}" type="datetime1">
              <a:rPr lang="ru-RU" smtClean="0"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34A4F-E61D-4F95-B119-EE9DDF4157D4}" type="datetime1">
              <a:rPr lang="ru-RU" smtClean="0"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FE5A5-CFCE-4613-A997-25095E731D4E}" type="datetime1">
              <a:rPr lang="ru-RU" smtClean="0"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25A02-AEA7-4B94-8A58-9C2A2DBFDCC6}" type="datetime1">
              <a:rPr lang="ru-RU" smtClean="0"/>
              <a:t>18.11.2021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F509A-AED3-4703-A2A6-DC88A6FABC0A}" type="datetime1">
              <a:rPr lang="ru-RU" smtClean="0"/>
              <a:t>18.11.2021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841E7-430F-4D2B-8E91-C5EB92873B82}" type="datetime1">
              <a:rPr lang="ru-RU" smtClean="0"/>
              <a:t>18.11.2021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4DFC6-6FDE-4496-B685-2B982CEB8FC6}" type="datetime1">
              <a:rPr lang="ru-RU" smtClean="0"/>
              <a:t>18.11.2021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92C6D-18A5-417B-B642-4C6213F9F358}" type="datetime1">
              <a:rPr lang="ru-RU" smtClean="0"/>
              <a:t>18.11.2021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640E0-8455-40CA-99FA-469BE007AC30}" type="datetime1">
              <a:rPr lang="ru-RU" smtClean="0"/>
              <a:t>18.11.2021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456086-8C35-41DA-9602-94B45890953D}" type="datetime1">
              <a:rPr lang="ru-RU" smtClean="0"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ppt-online.org/823968" TargetMode="External"/><Relationship Id="rId2" Type="http://schemas.openxmlformats.org/officeDocument/2006/relationships/hyperlink" Target="https://interneturok.ru/lesson/geografy/6-klass/chelovechestvo-na-zemle/gosudarstva-na-karte-mira/testcases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online.seterra.com/ru/vgp/3133" TargetMode="External"/><Relationship Id="rId7" Type="http://schemas.openxmlformats.org/officeDocument/2006/relationships/hyperlink" Target="https://interneturok.ru/lesson/geografy/6-klass/chelovechestvo-na-zemle/gosudarstva-na-karte-mira/testcases" TargetMode="External"/><Relationship Id="rId2" Type="http://schemas.openxmlformats.org/officeDocument/2006/relationships/hyperlink" Target="https://resh.edu.ru/subject/lesson/1663/start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JIS_cZdkuGI" TargetMode="External"/><Relationship Id="rId5" Type="http://schemas.openxmlformats.org/officeDocument/2006/relationships/hyperlink" Target="https://shkolnaiapora.ru/biblioteka/7-klass/geografiya/geografiya-7-klass-uchebnik-alekseev-a-i-nikolina-v-v-lipkina-e-k" TargetMode="External"/><Relationship Id="rId4" Type="http://schemas.openxmlformats.org/officeDocument/2006/relationships/hyperlink" Target="https://rabochaya-tetrad-uchebniki.com/zor_1465_elkn/1465.html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online.seterra.com/ru/vgp/3133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resh.edu.ru/subject/lesson/1663/start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shkolnaiapora.ru/biblioteka/7-klass/geografiya/geografiya-7-klass-uchebnik-alekseev-a-i-nikolina-v-v-lipkina-e-k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JIS_cZdkuGI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412776"/>
            <a:ext cx="7772400" cy="225968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Формирование навыков 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естественно-научной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грамотности у обучающихся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 уроках географии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4437112"/>
            <a:ext cx="6400800" cy="1752600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Составил учитель географии МОУ «Чучковская СШ»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Юсупова Кристина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Султановна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.п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Чучково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2021г. 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57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Характеристика природных зон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</p:spPr>
        <p:txBody>
          <a:bodyPr>
            <a:normAutofit/>
          </a:bodyPr>
          <a:lstStyle/>
          <a:p>
            <a:pPr marL="0" indent="176213" algn="just">
              <a:spcAft>
                <a:spcPts val="1000"/>
              </a:spcAft>
              <a:buNone/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1 группа – влажные экваториальные 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леса</a:t>
            </a:r>
            <a:endParaRPr lang="ru-RU" sz="2400" dirty="0">
              <a:ea typeface="Calibri"/>
              <a:cs typeface="Times New Roman"/>
            </a:endParaRPr>
          </a:p>
          <a:p>
            <a:pPr marL="0" indent="176213" algn="just">
              <a:spcAft>
                <a:spcPts val="1000"/>
              </a:spcAft>
              <a:buNone/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2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группа – пустыни</a:t>
            </a:r>
            <a:endParaRPr lang="ru-RU" sz="2400" dirty="0">
              <a:ea typeface="Calibri"/>
              <a:cs typeface="Times New Roman"/>
            </a:endParaRPr>
          </a:p>
          <a:p>
            <a:pPr marL="0" indent="176213" algn="just">
              <a:spcAft>
                <a:spcPts val="1000"/>
              </a:spcAft>
              <a:buNone/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3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группа – смешанные и широколиственные леса</a:t>
            </a:r>
            <a:endParaRPr lang="ru-RU" sz="2400" dirty="0">
              <a:ea typeface="Calibri"/>
              <a:cs typeface="Times New Roman"/>
            </a:endParaRPr>
          </a:p>
          <a:p>
            <a:pPr marL="0" indent="176213" algn="just">
              <a:spcAft>
                <a:spcPts val="1000"/>
              </a:spcAft>
              <a:buNone/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4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группа – 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тундра</a:t>
            </a:r>
          </a:p>
          <a:p>
            <a:pPr marL="0" indent="176213" algn="just">
              <a:spcAft>
                <a:spcPts val="1000"/>
              </a:spcAft>
              <a:buNone/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 </a:t>
            </a:r>
            <a:endParaRPr lang="ru-RU" sz="2400" dirty="0">
              <a:ea typeface="Calibri"/>
              <a:cs typeface="Times New Roman"/>
            </a:endParaRPr>
          </a:p>
          <a:p>
            <a:pPr marL="0" indent="176213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29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ü"/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Назовите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тему урока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ü"/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Что такое флора?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ü"/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Что такое фауна?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ü"/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С какими природными зонами вы познакомились?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ü"/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Чему 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научились?</a:t>
            </a:r>
            <a:endParaRPr lang="ru-RU" sz="2400" dirty="0" smtClean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ü"/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Что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лучше всего получилось?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ü"/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Оцените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свою работу. </a:t>
            </a:r>
            <a:endParaRPr lang="ru-RU" sz="2400" dirty="0">
              <a:ea typeface="Calibri"/>
              <a:cs typeface="Times New Roman"/>
            </a:endParaRPr>
          </a:p>
          <a:p>
            <a:pPr marL="0" indent="27305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26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328592"/>
          </a:xfrm>
        </p:spPr>
        <p:txBody>
          <a:bodyPr>
            <a:noAutofit/>
          </a:bodyPr>
          <a:lstStyle/>
          <a:p>
            <a:pPr marL="0" indent="0" algn="ctr">
              <a:lnSpc>
                <a:spcPct val="120000"/>
              </a:lnSpc>
              <a:spcAft>
                <a:spcPts val="1000"/>
              </a:spcAft>
              <a:buNone/>
            </a:pPr>
            <a:r>
              <a:rPr lang="ru-RU" sz="2000" b="1" dirty="0">
                <a:latin typeface="Times New Roman" pitchFamily="18" charset="0"/>
                <a:ea typeface="Calibri"/>
                <a:cs typeface="Times New Roman" pitchFamily="18" charset="0"/>
              </a:rPr>
              <a:t>1 вариант: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just">
              <a:lnSpc>
                <a:spcPct val="120000"/>
              </a:lnSpc>
              <a:spcAft>
                <a:spcPts val="1000"/>
              </a:spcAft>
              <a:buNone/>
            </a:pP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П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араграф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18, стр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.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69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. 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Выполнить задания из учебника: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вопросы 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4 и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6. Ознакомиться 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с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презентацией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(устно). 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Заполнить таблицу информацией о природных зонах.</a:t>
            </a:r>
          </a:p>
          <a:p>
            <a:pPr marL="0" indent="0" algn="ctr">
              <a:lnSpc>
                <a:spcPct val="120000"/>
              </a:lnSpc>
              <a:spcAft>
                <a:spcPts val="1000"/>
              </a:spcAft>
              <a:buNone/>
            </a:pPr>
            <a:r>
              <a:rPr lang="ru-RU" sz="2000" b="1" dirty="0">
                <a:latin typeface="Times New Roman" pitchFamily="18" charset="0"/>
                <a:ea typeface="Calibri"/>
                <a:cs typeface="Times New Roman" pitchFamily="18" charset="0"/>
              </a:rPr>
              <a:t>2 </a:t>
            </a:r>
            <a:r>
              <a:rPr lang="ru-RU" sz="20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вариант: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just">
              <a:lnSpc>
                <a:spcPct val="120000"/>
              </a:lnSpc>
              <a:spcAft>
                <a:spcPts val="1000"/>
              </a:spcAft>
              <a:buNone/>
            </a:pP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П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араграф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18, стр.69.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Ознакомиться 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с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презентацией (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устно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). 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Заполнить таблицу информацией о природных зонах. </a:t>
            </a:r>
          </a:p>
          <a:p>
            <a:pPr marL="0" indent="0" algn="just">
              <a:lnSpc>
                <a:spcPct val="120000"/>
              </a:lnSpc>
              <a:spcAft>
                <a:spcPts val="1000"/>
              </a:spcAft>
              <a:buNone/>
            </a:pP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Интерактивный тест по теме «Природные зоны Земли» </a:t>
            </a:r>
            <a:r>
              <a:rPr lang="ru-RU" sz="2000" u="sng" dirty="0">
                <a:solidFill>
                  <a:srgbClr val="0000FF"/>
                </a:solidFill>
                <a:latin typeface="Times New Roman" pitchFamily="18" charset="0"/>
                <a:ea typeface="Calibri"/>
                <a:cs typeface="Times New Roman" pitchFamily="18" charset="0"/>
                <a:hlinkClick r:id="rId2"/>
              </a:rPr>
              <a:t>https://interneturok.ru/lesson/geografy/6-klass/chelovechestvo-na-zemle/gosudarstva-na-karte-mira/testcases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</a:p>
          <a:p>
            <a:pPr marL="0" indent="0" algn="just">
              <a:lnSpc>
                <a:spcPct val="120000"/>
              </a:lnSpc>
              <a:spcAft>
                <a:spcPts val="1000"/>
              </a:spcAft>
              <a:buNone/>
            </a:pP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Презентация для ознакомления дома: </a:t>
            </a:r>
            <a:r>
              <a:rPr lang="en-US" sz="2000" dirty="0">
                <a:latin typeface="Times New Roman" pitchFamily="18" charset="0"/>
                <a:ea typeface="Calibri"/>
                <a:cs typeface="Times New Roman" pitchFamily="18" charset="0"/>
                <a:hlinkClick r:id="rId3"/>
              </a:rPr>
              <a:t>https://</a:t>
            </a:r>
            <a:r>
              <a:rPr lang="en-US" sz="2000" dirty="0" smtClean="0">
                <a:latin typeface="Times New Roman" pitchFamily="18" charset="0"/>
                <a:ea typeface="Calibri"/>
                <a:cs typeface="Times New Roman" pitchFamily="18" charset="0"/>
                <a:hlinkClick r:id="rId3"/>
              </a:rPr>
              <a:t>ppt-online.org/823968</a:t>
            </a:r>
            <a:r>
              <a:rPr lang="ru-RU" sz="1800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sz="18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0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01297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Список использованных источников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 fontScale="92500" lnSpcReduction="10000"/>
          </a:bodyPr>
          <a:lstStyle/>
          <a:p>
            <a:pPr marL="0" indent="176213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А.И. Алексеев, В.В. Николина, Е.К. Липкина «География»: Учебник для 7 класса, М. «Просвещение», 2015г.;</a:t>
            </a:r>
          </a:p>
          <a:p>
            <a:pPr marL="0" indent="176213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сайт Российской электронной школы: 7 класс, география, Урок № 6: </a:t>
            </a:r>
            <a:r>
              <a:rPr lang="ru-RU" sz="2000" dirty="0">
                <a:latin typeface="Times New Roman" pitchFamily="18" charset="0"/>
                <a:cs typeface="Times New Roman" pitchFamily="18" charset="0"/>
                <a:hlinkClick r:id="rId2"/>
              </a:rPr>
              <a:t>https://resh.edu.ru/subject/lesson/1663/start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2"/>
              </a:rPr>
              <a:t>/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176213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Географическая онлайн игра «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Seterra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», картографическая викторина – Реки: </a:t>
            </a:r>
            <a:r>
              <a:rPr lang="ru-RU" sz="2000" dirty="0">
                <a:latin typeface="Times New Roman" pitchFamily="18" charset="0"/>
                <a:cs typeface="Times New Roman" pitchFamily="18" charset="0"/>
                <a:hlinkClick r:id="rId3"/>
              </a:rPr>
              <a:t>https://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online.seterra.com/ru/vgp/3133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176213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Атлас. География 7 класс, М. «Издательство ДИК» Дрофа, 2013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</a:t>
            </a:r>
          </a:p>
          <a:p>
            <a:pPr marL="0" indent="176213" algn="just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  <a:hlinkClick r:id="rId4"/>
              </a:rPr>
              <a:t>https://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4"/>
              </a:rPr>
              <a:t>rabochaya-tetrad-uchebniki.com/zor_1465_elkn/1465.html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176213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Электронный учебник: А.И. Алексеев, В.В. Николина, Е.К. Липкина «География»: Учебник для 7 класса, М. «Просвещение», 2015г.  </a:t>
            </a:r>
            <a:r>
              <a:rPr lang="ru-RU" sz="2000" dirty="0">
                <a:latin typeface="Times New Roman" pitchFamily="18" charset="0"/>
                <a:cs typeface="Times New Roman" pitchFamily="18" charset="0"/>
                <a:hlinkClick r:id="rId5"/>
              </a:rPr>
              <a:t>https://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5"/>
              </a:rPr>
              <a:t>shkolnaiapora.ru/biblioteka/7-klass/geografiya/geografiya-7-klass-uchebnik-alekseev-a-i-nikolina-v-v-lipkina-e-k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176213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Видеоролик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«Гимнастика для глаз» </a:t>
            </a:r>
            <a:r>
              <a:rPr lang="ru-RU" sz="2000" dirty="0">
                <a:latin typeface="Times New Roman" pitchFamily="18" charset="0"/>
                <a:cs typeface="Times New Roman" pitchFamily="18" charset="0"/>
                <a:hlinkClick r:id="rId6"/>
              </a:rPr>
              <a:t>https://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6"/>
              </a:rPr>
              <a:t>www.youtube.com/watch?v=JIS_cZdkuGI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0" indent="176213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Интерактивный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тест по теме «Природные зоны Земли» </a:t>
            </a:r>
            <a:r>
              <a:rPr lang="ru-RU" sz="2000" dirty="0">
                <a:latin typeface="Times New Roman" pitchFamily="18" charset="0"/>
                <a:cs typeface="Times New Roman" pitchFamily="18" charset="0"/>
                <a:hlinkClick r:id="rId7"/>
              </a:rPr>
              <a:t>https://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7"/>
              </a:rPr>
              <a:t>interneturok.ru/lesson/geografy/6-klass/chelovechestvo-na-zemle/gosudarstva-na-karte-mira/testcases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31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132856"/>
            <a:ext cx="8229600" cy="1944216"/>
          </a:xfrm>
        </p:spPr>
        <p:txBody>
          <a:bodyPr>
            <a:normAutofit/>
          </a:bodyPr>
          <a:lstStyle/>
          <a:p>
            <a:r>
              <a:rPr lang="ru-RU" sz="6000" b="1" dirty="0" smtClean="0"/>
              <a:t>Спасибо за внимание!</a:t>
            </a:r>
            <a:endParaRPr lang="ru-RU" sz="60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54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994122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«Мозговой штурм»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16624"/>
          </a:xfrm>
        </p:spPr>
        <p:txBody>
          <a:bodyPr>
            <a:normAutofit fontScale="92500" lnSpcReduction="20000"/>
          </a:bodyPr>
          <a:lstStyle/>
          <a:p>
            <a:pPr marL="0" indent="176213"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1. Какие особенности природы материков мы изучили? </a:t>
            </a:r>
          </a:p>
          <a:p>
            <a:pPr marL="0" indent="176213">
              <a:buNone/>
            </a:pPr>
            <a:r>
              <a:rPr lang="ru-RU" sz="25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Ответ: рельеф, климат и воды суши.</a:t>
            </a:r>
            <a:endParaRPr lang="ru-RU" sz="25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176213"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2. А для чего нам с вами необходимо знать особенности природы материков?</a:t>
            </a:r>
          </a:p>
          <a:p>
            <a:pPr marL="0" indent="176213">
              <a:buNone/>
            </a:pPr>
            <a:r>
              <a:rPr lang="ru-RU" sz="25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Ответ: для понимания где, какой климат, расположение рек и озер, распространение растений и животных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500" dirty="0">
              <a:latin typeface="Times New Roman" pitchFamily="18" charset="0"/>
              <a:cs typeface="Times New Roman" pitchFamily="18" charset="0"/>
            </a:endParaRPr>
          </a:p>
          <a:p>
            <a:pPr marL="0" indent="176213"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3. Как реки зависят от рельефа и климата?</a:t>
            </a:r>
          </a:p>
          <a:p>
            <a:pPr marL="0" indent="176213">
              <a:buNone/>
            </a:pPr>
            <a:r>
              <a:rPr lang="ru-RU" sz="25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Ответ: рельеф определяет характер течения рек, а климат – водность рек и их режим)</a:t>
            </a:r>
            <a:endParaRPr lang="ru-RU" sz="25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176213"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4. От каких причин зависит водность рек ?</a:t>
            </a:r>
          </a:p>
          <a:p>
            <a:pPr marL="0" indent="176213">
              <a:buNone/>
            </a:pPr>
            <a:r>
              <a:rPr lang="ru-RU" sz="25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Ответ: от климатических условий.</a:t>
            </a:r>
            <a:endParaRPr lang="ru-RU" sz="25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176213"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5. Какими факторами определяется распространение озер на Земле?</a:t>
            </a:r>
          </a:p>
          <a:p>
            <a:pPr marL="0" indent="176213">
              <a:buNone/>
            </a:pPr>
            <a:r>
              <a:rPr lang="ru-RU" sz="25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Ответ: климат, строение земной коры и рельефа территории.</a:t>
            </a:r>
            <a:endParaRPr lang="ru-RU" sz="25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176213"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6. Назовите крупные реки для каждого материка. </a:t>
            </a:r>
          </a:p>
          <a:p>
            <a:pPr marL="0" indent="0">
              <a:buNone/>
            </a:pPr>
            <a:r>
              <a:rPr lang="ru-RU" sz="24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2"/>
              </a:rPr>
              <a:t>https://online.seterra.com/ru/vgp/3133</a:t>
            </a:r>
            <a:endParaRPr lang="ru-RU" sz="24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521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Вставьте пропущенные слова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26670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 Богини Земли, создательницы всего сущего, были две дочери ______ и _____. Однажды ______ рассыпала по всей планете семена и та покрылась растениями. А _______ создала насекомых, птиц, зверей. С тех пор __________ стала богиней цветов, юности и плодородия. Покровительницей всех видов растений. __________ стала царствовать над всеми живыми существами. </a:t>
            </a:r>
            <a:endParaRPr lang="ru-RU" sz="3600" dirty="0">
              <a:solidFill>
                <a:prstClr val="black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69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Вставьте пропущенные слова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26670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 Богини Земли, создательницы всего сущего, были две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дочери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флора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и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фауна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Однажды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флора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рассыпала по всей планете семена и та покрылась растениями. А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фауна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создала насекомых, птиц, зверей. С тех пор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флора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стала богиней цветов, юности и плодородия. Покровительницей всех видов растений.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Фауна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стала царствовать над всеми живыми существами. </a:t>
            </a:r>
            <a:endParaRPr lang="ru-RU" sz="3600" dirty="0">
              <a:solidFill>
                <a:prstClr val="black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188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252028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Растительный и животный мир Земли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89251"/>
          </a:xfrm>
        </p:spPr>
        <p:txBody>
          <a:bodyPr/>
          <a:lstStyle/>
          <a:p>
            <a:pPr marL="0" indent="176213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 урока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176213">
              <a:buNone/>
            </a:pP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формирование представлений:</a:t>
            </a:r>
          </a:p>
          <a:p>
            <a:pPr marL="0" indent="176213">
              <a:buNone/>
            </a:pP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о растительном и животном мире </a:t>
            </a: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Земли;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 - о закономерностях 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размещения </a:t>
            </a: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организмов;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 - об 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условиях жизни и приспособлениях к </a:t>
            </a: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ним.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471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План урока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352425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Определить,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такое флора и фауна.</a:t>
            </a:r>
          </a:p>
          <a:p>
            <a:pPr marL="0" indent="352425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Дать характеристику природным зонам мира.</a:t>
            </a:r>
          </a:p>
          <a:p>
            <a:pPr marL="0" indent="352425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Выявить причины различия флоры и фауны на разных материках.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12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176213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Видеоурок на портале Российской электронной школы</a:t>
            </a:r>
          </a:p>
          <a:p>
            <a:pPr marL="0" indent="176213"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2"/>
              </a:rPr>
              <a:t>https://resh.edu.ru/subject/lesson/1663/start/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31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Работа по электронному учебнику, стр. - 66:</a:t>
            </a:r>
          </a:p>
          <a:p>
            <a:pPr marL="0" indent="0">
              <a:buNone/>
            </a:pPr>
            <a:r>
              <a:rPr lang="ru-RU" sz="24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2"/>
              </a:rPr>
              <a:t>https://shkolnaiapora.ru/biblioteka/7-klass/geografiya/geografiya-7-klass-uchebnik-alekseev-a-i-nikolina-v-v-lipkina-e-k</a:t>
            </a:r>
            <a:endParaRPr lang="ru-RU" sz="2400" dirty="0"/>
          </a:p>
          <a:p>
            <a:pPr marL="0" indent="273050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7305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27305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Ответьте на вопросы: </a:t>
            </a:r>
          </a:p>
          <a:p>
            <a:pPr marL="0" indent="27305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Что такое флора?</a:t>
            </a:r>
          </a:p>
          <a:p>
            <a:pPr marL="0" indent="27305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Что такое фауна?</a:t>
            </a:r>
          </a:p>
          <a:p>
            <a:pPr marL="0" indent="27305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Что такое биомасса?</a:t>
            </a:r>
          </a:p>
          <a:p>
            <a:pPr marL="0" indent="27305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4. Что такое биоразнообразие?</a:t>
            </a:r>
          </a:p>
          <a:p>
            <a:pPr marL="0" indent="27305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5. Кто обладает большим биоразнообразием, а кто – большей биомассой?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02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Физминутка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«Гимнастика для глаз»</a:t>
            </a:r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28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2"/>
              </a:rPr>
              <a:t>https://www.youtube.com/watch?v=JIS_cZdkuGI</a:t>
            </a:r>
            <a:endParaRPr lang="ru-RU" sz="2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22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718</Words>
  <Application>Microsoft Office PowerPoint</Application>
  <PresentationFormat>Экран (4:3)</PresentationFormat>
  <Paragraphs>95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Формирование навыков  естественно-научной грамотности у обучающихся   на уроках географии</vt:lpstr>
      <vt:lpstr>«Мозговой штурм»</vt:lpstr>
      <vt:lpstr>Вставьте пропущенные слова</vt:lpstr>
      <vt:lpstr>Вставьте пропущенные слова</vt:lpstr>
      <vt:lpstr>Растительный и животный мир Земли</vt:lpstr>
      <vt:lpstr>План урока</vt:lpstr>
      <vt:lpstr>Презентация PowerPoint</vt:lpstr>
      <vt:lpstr>Презентация PowerPoint</vt:lpstr>
      <vt:lpstr>Физминутка </vt:lpstr>
      <vt:lpstr>Характеристика природных зон</vt:lpstr>
      <vt:lpstr>Рефлексия</vt:lpstr>
      <vt:lpstr>Домашнее задание</vt:lpstr>
      <vt:lpstr>Список использованных источников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«Мозговой штурм»</dc:title>
  <dc:creator>user</dc:creator>
  <cp:lastModifiedBy>Наталья</cp:lastModifiedBy>
  <cp:revision>13</cp:revision>
  <dcterms:created xsi:type="dcterms:W3CDTF">2021-11-14T09:31:44Z</dcterms:created>
  <dcterms:modified xsi:type="dcterms:W3CDTF">2021-11-18T11:38:22Z</dcterms:modified>
</cp:coreProperties>
</file>