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handoutMasterIdLst>
    <p:handoutMasterId r:id="rId16"/>
  </p:handoutMasterIdLst>
  <p:sldIdLst>
    <p:sldId id="291" r:id="rId2"/>
    <p:sldId id="281" r:id="rId3"/>
    <p:sldId id="256" r:id="rId4"/>
    <p:sldId id="288" r:id="rId5"/>
    <p:sldId id="282" r:id="rId6"/>
    <p:sldId id="289" r:id="rId7"/>
    <p:sldId id="264" r:id="rId8"/>
    <p:sldId id="267" r:id="rId9"/>
    <p:sldId id="269" r:id="rId10"/>
    <p:sldId id="276" r:id="rId11"/>
    <p:sldId id="278" r:id="rId12"/>
    <p:sldId id="287" r:id="rId13"/>
    <p:sldId id="292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02" autoAdjust="0"/>
  </p:normalViewPr>
  <p:slideViewPr>
    <p:cSldViewPr>
      <p:cViewPr varScale="1">
        <p:scale>
          <a:sx n="81" d="100"/>
          <a:sy n="81" d="100"/>
        </p:scale>
        <p:origin x="-1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8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E199A-E365-465D-AF14-1A2833695075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2E606-3544-49F6-818A-EDC49FFB7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8719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ОБРАЗОВАНИЕ\Физика\Fiz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13176"/>
            <a:ext cx="6300192" cy="82195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6093296"/>
            <a:ext cx="5680720" cy="6256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ОБРАЗОВАНИЕ\Физика\Fizika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692150"/>
            <a:ext cx="822960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7729538" y="6581775"/>
            <a:ext cx="14144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200" smtClean="0">
                <a:solidFill>
                  <a:srgbClr val="558ED5"/>
                </a:solidFill>
                <a:latin typeface="Ariston" pitchFamily="66" charset="0"/>
              </a:rPr>
              <a:t>ProPowerPoint.Ru</a:t>
            </a:r>
            <a:endParaRPr lang="ru-RU" sz="1200" smtClean="0">
              <a:solidFill>
                <a:srgbClr val="558ED5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1;&#1088;&#1086;&#1082;\&#1052;&#1091;&#1083;&#1100;&#1090;&#1080;&#1082;%20&#1087;&#1088;&#1086;%20&#1101;&#1083;&#1077;&#1082;&#1090;&#1088;&#1080;&#1095;&#1077;&#1089;&#1090;&#1074;&#1086;.%20(1)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РАБОТЫ В ГРУППЕ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Активное участие в работе группы.</a:t>
            </a:r>
          </a:p>
          <a:p>
            <a:r>
              <a:rPr lang="ru-RU" dirty="0" smtClean="0"/>
              <a:t>Слушать и понимать друг друга.</a:t>
            </a:r>
          </a:p>
          <a:p>
            <a:r>
              <a:rPr lang="ru-RU" dirty="0" smtClean="0"/>
              <a:t>Уметь договариваться.</a:t>
            </a:r>
          </a:p>
          <a:p>
            <a:r>
              <a:rPr lang="ru-RU" dirty="0" smtClean="0"/>
              <a:t>Необходимо соблюдать процедуру работы в группе (заданное время, особые условия выполнения задания).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Сравните: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196752"/>
            <a:ext cx="8106104" cy="5661248"/>
          </a:xfrm>
        </p:spPr>
        <p:txBody>
          <a:bodyPr numCol="2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Прибор для измерения силы тока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Обозначение в цепи амперметра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Амперметр включается в цепь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</a:t>
            </a:r>
          </a:p>
          <a:p>
            <a:pPr algn="ctr">
              <a:lnSpc>
                <a:spcPct val="150000"/>
              </a:lnSpc>
            </a:pPr>
            <a:endParaRPr lang="ru-RU" sz="2400" dirty="0" smtClean="0"/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Прибор для измерения напряжения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Обозначение в цепи вольтметра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Вольтметр включается в цепь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</a:t>
            </a:r>
          </a:p>
        </p:txBody>
      </p:sp>
      <p:pic>
        <p:nvPicPr>
          <p:cNvPr id="63490" name="Picture 2" descr="http://5terka.com/images/fiz8/8-2class-12.jpg"/>
          <p:cNvPicPr>
            <a:picLocks noChangeAspect="1" noChangeArrowheads="1"/>
          </p:cNvPicPr>
          <p:nvPr/>
        </p:nvPicPr>
        <p:blipFill>
          <a:blip r:embed="rId2" cstate="print"/>
          <a:srcRect l="6562" t="71216" r="22564"/>
          <a:stretch>
            <a:fillRect/>
          </a:stretch>
        </p:blipFill>
        <p:spPr bwMode="auto">
          <a:xfrm>
            <a:off x="2195736" y="5373216"/>
            <a:ext cx="1973490" cy="576064"/>
          </a:xfrm>
          <a:prstGeom prst="rect">
            <a:avLst/>
          </a:prstGeom>
          <a:noFill/>
        </p:spPr>
      </p:pic>
      <p:pic>
        <p:nvPicPr>
          <p:cNvPr id="63492" name="Picture 4" descr="http://class-fizika.narod.ru/8_class/8_urok/8_el/54.jpg"/>
          <p:cNvPicPr>
            <a:picLocks noChangeAspect="1" noChangeArrowheads="1"/>
          </p:cNvPicPr>
          <p:nvPr/>
        </p:nvPicPr>
        <p:blipFill>
          <a:blip r:embed="rId3" cstate="print"/>
          <a:srcRect l="13563" t="58654" r="15234"/>
          <a:stretch>
            <a:fillRect/>
          </a:stretch>
        </p:blipFill>
        <p:spPr bwMode="auto">
          <a:xfrm>
            <a:off x="6156176" y="5364043"/>
            <a:ext cx="1800200" cy="86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http://eduportal.uz/apache/info_rus/726/files/12168889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2592288" cy="2832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499176" cy="725488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вольтметров</a:t>
            </a:r>
            <a:r>
              <a:rPr lang="ru-RU" b="1" dirty="0" smtClean="0"/>
              <a:t>:</a:t>
            </a:r>
            <a:endParaRPr lang="ru-RU" b="1" dirty="0"/>
          </a:p>
        </p:txBody>
      </p:sp>
      <p:pic>
        <p:nvPicPr>
          <p:cNvPr id="24586" name="Picture 10" descr="http://xn--90amca6ao5a.kz/wp-content/uploads/2013/01/%D0%92%D0%BE%D0%BB%D1%8C%D1%82%D0%BC%D0%B5%D1%82%D1%80-%D0%BB%D0%B0%D0%B1%D0%BE%D1%80%D0%B0%D1%82%D0%BE%D1%80%D0%BD%D1%8B%D0%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412776"/>
            <a:ext cx="2736304" cy="3067606"/>
          </a:xfrm>
          <a:prstGeom prst="rect">
            <a:avLst/>
          </a:prstGeom>
          <a:noFill/>
        </p:spPr>
      </p:pic>
      <p:pic>
        <p:nvPicPr>
          <p:cNvPr id="24588" name="Picture 12" descr="http://www.fizika.ru/kniga/tema-09/p-09c-2.gif"/>
          <p:cNvPicPr>
            <a:picLocks noChangeAspect="1" noChangeArrowheads="1"/>
          </p:cNvPicPr>
          <p:nvPr/>
        </p:nvPicPr>
        <p:blipFill>
          <a:blip r:embed="rId4" cstate="print"/>
          <a:srcRect t="7209"/>
          <a:stretch>
            <a:fillRect/>
          </a:stretch>
        </p:blipFill>
        <p:spPr bwMode="auto">
          <a:xfrm>
            <a:off x="6228184" y="3645024"/>
            <a:ext cx="2366141" cy="2857254"/>
          </a:xfrm>
          <a:prstGeom prst="rect">
            <a:avLst/>
          </a:prstGeom>
          <a:noFill/>
        </p:spPr>
      </p:pic>
      <p:pic>
        <p:nvPicPr>
          <p:cNvPr id="24592" name="Picture 16" descr="http://www.technosector.ru/files/733/792/04386_1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005064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560840" cy="936104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 вольтметр: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http://go-radio.ru/images/strel-voltmetr.jpg"/>
          <p:cNvPicPr>
            <a:picLocks noChangeAspect="1" noChangeArrowheads="1"/>
          </p:cNvPicPr>
          <p:nvPr/>
        </p:nvPicPr>
        <p:blipFill>
          <a:blip r:embed="rId2" cstate="print"/>
          <a:srcRect l="-1648" b="5556"/>
          <a:stretch>
            <a:fillRect/>
          </a:stretch>
        </p:blipFill>
        <p:spPr bwMode="auto">
          <a:xfrm>
            <a:off x="971600" y="1412776"/>
            <a:ext cx="5688632" cy="4702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://www.casemods.ru/templates/images/texts/3_3439DSCN22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4896544" cy="459769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Измерь напряжение: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2168" cy="48965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Обязательно: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 параграф 39-41(читать, устно ответить на вопросы), упр.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выбору: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Подготовить интересные факты жизни ученого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Алессандро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Вольта (1745 – 1827)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Сообщение на тему «Электричество в живых организмах».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Подготовить доклад на тему «Что будет с человеком, который окажется рядом с упавшим оголенным кабелем, находящимся под высоким напряжением ?»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Сообщество ВК «Физика и Я» предложить новость «Это интересно»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ультик про электричество.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49413" y="1196975"/>
            <a:ext cx="6305550" cy="4729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97152"/>
            <a:ext cx="7406640" cy="1472184"/>
          </a:xfrm>
        </p:spPr>
        <p:txBody>
          <a:bodyPr/>
          <a:lstStyle/>
          <a:p>
            <a:r>
              <a:rPr lang="ru-RU" u="sng" dirty="0" smtClean="0"/>
              <a:t>Электрическое напряжение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Вспомним изученное: 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Обозначение силы тока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Единица измерения силы тока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Обозначение заряда</a:t>
            </a:r>
            <a:endParaRPr lang="ru-RU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Единица измерения заряда	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Обозначение работы	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Единица измерения работы</a:t>
            </a:r>
            <a:r>
              <a:rPr lang="en-US" dirty="0" smtClean="0"/>
              <a:t>		</a:t>
            </a:r>
            <a:endParaRPr lang="en-US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По какой формуле определяют силу тока? </a:t>
            </a:r>
            <a:r>
              <a:rPr lang="en-US" dirty="0" smtClean="0"/>
              <a:t> </a:t>
            </a:r>
            <a:endParaRPr lang="ru-RU" dirty="0" smtClean="0"/>
          </a:p>
          <a:p>
            <a:pPr marL="596646" indent="-514350">
              <a:buFont typeface="+mj-lt"/>
              <a:buAutoNum type="arabicPeriod"/>
            </a:pPr>
            <a:endParaRPr lang="ru-RU" dirty="0" smtClean="0"/>
          </a:p>
          <a:p>
            <a:pPr marL="596646" indent="-514350">
              <a:buFont typeface="+mj-lt"/>
              <a:buAutoNum type="arabicPeriod"/>
            </a:pPr>
            <a:endParaRPr lang="ru-RU" dirty="0" smtClean="0"/>
          </a:p>
          <a:p>
            <a:endParaRPr lang="ru-RU" dirty="0" smtClean="0"/>
          </a:p>
          <a:p>
            <a:pPr marL="596646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Вспомним изученное: 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Обозначение силы тока       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Единица измерения силы тока  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Обозначение заряда       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endParaRPr lang="ru-RU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Единица измерения заряда	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Обозначение работы	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Единица измерения работы</a:t>
            </a:r>
            <a:r>
              <a:rPr lang="en-US" dirty="0" smtClean="0"/>
              <a:t>		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</a:t>
            </a:r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dirty="0" smtClean="0"/>
              <a:t>По какой формуле определяют силу тока? </a:t>
            </a:r>
            <a:r>
              <a:rPr lang="en-US" dirty="0" smtClean="0"/>
              <a:t> </a:t>
            </a:r>
            <a:r>
              <a:rPr lang="ru-RU" dirty="0" smtClean="0"/>
              <a:t> </a:t>
            </a:r>
          </a:p>
          <a:p>
            <a:pPr marL="596646" indent="-514350">
              <a:buFont typeface="+mj-lt"/>
              <a:buAutoNum type="arabicPeriod"/>
            </a:pPr>
            <a:endParaRPr lang="ru-RU" dirty="0" smtClean="0"/>
          </a:p>
          <a:p>
            <a:pPr marL="596646" indent="-514350">
              <a:buFont typeface="+mj-lt"/>
              <a:buAutoNum type="arabicPeriod"/>
            </a:pPr>
            <a:endParaRPr lang="ru-RU" dirty="0" smtClean="0"/>
          </a:p>
          <a:p>
            <a:endParaRPr lang="ru-RU" dirty="0" smtClean="0"/>
          </a:p>
          <a:p>
            <a:pPr marL="596646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29698" name="Picture 2" descr="http://solo-project.com/sites/default/files/images/uploads/02.2014/sila_tok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301208"/>
            <a:ext cx="1008112" cy="98061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02" name="ShockwaveFlash1" r:id="rId2" imgW="9142857" imgH="6857143"/>
        </mc:Choice>
        <mc:Fallback>
          <p:control name="ShockwaveFlash1" r:id="rId2" imgW="9142857" imgH="6857143">
            <p:pic>
              <p:nvPicPr>
                <p:cNvPr id="0" name="ShockwaveFlash1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8580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Определение: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56792"/>
            <a:ext cx="8250120" cy="2592288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Напряжение</a:t>
            </a:r>
            <a:r>
              <a:rPr lang="ru-RU" sz="2800" dirty="0" smtClean="0"/>
              <a:t> - это </a:t>
            </a:r>
            <a:r>
              <a:rPr lang="ru-RU" sz="2800" smtClean="0"/>
              <a:t>физическая </a:t>
            </a:r>
            <a:r>
              <a:rPr lang="ru-RU" sz="2800" smtClean="0"/>
              <a:t>величина, </a:t>
            </a:r>
            <a:r>
              <a:rPr lang="ru-RU" sz="2800" dirty="0" smtClean="0"/>
              <a:t>численно равная отношению работы электрического поля по перемещению заряда к величине перемещаемого заряда на участке цепи.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comune.pisa.it/doc/fibosede/comb_fossili/immagini/ales_vol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1700808"/>
            <a:ext cx="2400300" cy="3067050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" name="Picture 2" descr="http://www.accumulator.ru/upload/medialibrary/b5b/stolb.jpg"/>
          <p:cNvPicPr>
            <a:picLocks noChangeAspect="1" noChangeArrowheads="1"/>
          </p:cNvPicPr>
          <p:nvPr/>
        </p:nvPicPr>
        <p:blipFill>
          <a:blip r:embed="rId3" cstate="print"/>
          <a:srcRect r="11293"/>
          <a:stretch>
            <a:fillRect/>
          </a:stretch>
        </p:blipFill>
        <p:spPr bwMode="auto">
          <a:xfrm>
            <a:off x="2987824" y="3789040"/>
            <a:ext cx="2436217" cy="2828746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43012" name="AutoShape 4" descr="https://physicsgg.files.wordpress.com/2014/12/bertin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4" name="Picture 6" descr="https://physicsgg.files.wordpress.com/2014/12/bertini.jpg"/>
          <p:cNvPicPr>
            <a:picLocks noChangeAspect="1" noChangeArrowheads="1"/>
          </p:cNvPicPr>
          <p:nvPr/>
        </p:nvPicPr>
        <p:blipFill>
          <a:blip r:embed="rId4" cstate="print"/>
          <a:srcRect l="23076" t="17994" r="11539" b="8232"/>
          <a:stretch>
            <a:fillRect/>
          </a:stretch>
        </p:blipFill>
        <p:spPr bwMode="auto">
          <a:xfrm>
            <a:off x="5436096" y="1772816"/>
            <a:ext cx="3493266" cy="280831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ИНТЕРЕСНО ! 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447800"/>
            <a:ext cx="7746064" cy="480060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1979 г. в США было получено в лабораторных условиях самое высокое напряжение.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Оно составило примерно 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32000000 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Напряжение, считающееся  безопасным для человека в сухом помещении,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составляет до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36 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Для сырого помещения это значение опускается до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zik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Fzika_teml</Template>
  <TotalTime>7726</TotalTime>
  <Words>180</Words>
  <Application>Microsoft Office PowerPoint</Application>
  <PresentationFormat>Экран (4:3)</PresentationFormat>
  <Paragraphs>58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Fizika</vt:lpstr>
      <vt:lpstr>ПРАВИЛА РАБОТЫ В ГРУППЕ</vt:lpstr>
      <vt:lpstr>Презентация PowerPoint</vt:lpstr>
      <vt:lpstr>Электрическое напряжение</vt:lpstr>
      <vt:lpstr>Вспомним изученное: </vt:lpstr>
      <vt:lpstr>Вспомним изученное: </vt:lpstr>
      <vt:lpstr>Презентация PowerPoint</vt:lpstr>
      <vt:lpstr>Определение:</vt:lpstr>
      <vt:lpstr>Презентация PowerPoint</vt:lpstr>
      <vt:lpstr>ЭТО ИНТЕРЕСНО ! </vt:lpstr>
      <vt:lpstr>Сравните:</vt:lpstr>
      <vt:lpstr>Виды вольтметров:</vt:lpstr>
      <vt:lpstr>Выбери вольтметр:</vt:lpstr>
      <vt:lpstr>Измерь напряжение: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Электрическое напряжение</dc:title>
  <dc:creator>home</dc:creator>
  <cp:lastModifiedBy>Жданова Оксана Владимировна</cp:lastModifiedBy>
  <cp:revision>168</cp:revision>
  <dcterms:created xsi:type="dcterms:W3CDTF">2016-01-05T04:19:06Z</dcterms:created>
  <dcterms:modified xsi:type="dcterms:W3CDTF">2016-01-25T04:14:45Z</dcterms:modified>
</cp:coreProperties>
</file>