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9" r:id="rId3"/>
    <p:sldId id="264" r:id="rId4"/>
    <p:sldId id="280" r:id="rId5"/>
    <p:sldId id="258" r:id="rId6"/>
    <p:sldId id="284" r:id="rId7"/>
    <p:sldId id="257" r:id="rId8"/>
    <p:sldId id="265" r:id="rId9"/>
    <p:sldId id="281" r:id="rId10"/>
    <p:sldId id="260" r:id="rId11"/>
    <p:sldId id="276" r:id="rId12"/>
    <p:sldId id="275" r:id="rId13"/>
    <p:sldId id="267" r:id="rId14"/>
    <p:sldId id="261" r:id="rId15"/>
    <p:sldId id="277" r:id="rId16"/>
    <p:sldId id="262" r:id="rId17"/>
    <p:sldId id="28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CC33"/>
    <a:srgbClr val="008080"/>
    <a:srgbClr val="6600CC"/>
    <a:srgbClr val="9933FF"/>
    <a:srgbClr val="00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2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" r="2047"/>
          <a:stretch/>
        </p:blipFill>
        <p:spPr bwMode="auto">
          <a:xfrm>
            <a:off x="0" y="-315416"/>
            <a:ext cx="91465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5816" y="1556793"/>
            <a:ext cx="622818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 игра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«Игры и загадки мудрой совы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Бояринова Е.А., Токарева А.А.,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педагоги-организаторы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ЦВР№2 г. Иваново</a:t>
            </a:r>
          </a:p>
        </p:txBody>
      </p:sp>
    </p:spTree>
    <p:extLst>
      <p:ext uri="{BB962C8B-B14F-4D97-AF65-F5344CB8AC3E}">
        <p14:creationId xmlns:p14="http://schemas.microsoft.com/office/powerpoint/2010/main" val="41566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57200">
              <a:spcAft>
                <a:spcPts val="0"/>
              </a:spcAft>
            </a:pPr>
            <a:r>
              <a:rPr lang="ru-RU" dirty="0">
                <a:solidFill>
                  <a:srgbClr val="006600"/>
                </a:solidFill>
                <a:latin typeface="Times New Roman"/>
                <a:ea typeface="Calibri"/>
              </a:rPr>
              <a:t> </a:t>
            </a:r>
            <a:r>
              <a:rPr lang="ru-RU" sz="4000" dirty="0">
                <a:solidFill>
                  <a:srgbClr val="006600"/>
                </a:solidFill>
                <a:latin typeface="Times New Roman"/>
                <a:ea typeface="Calibri"/>
              </a:rPr>
              <a:t/>
            </a:r>
            <a:br>
              <a:rPr lang="ru-RU" sz="4000" dirty="0">
                <a:solidFill>
                  <a:srgbClr val="006600"/>
                </a:solidFill>
                <a:latin typeface="Times New Roman"/>
                <a:ea typeface="Calibri"/>
              </a:rPr>
            </a:br>
            <a:r>
              <a:rPr lang="ru-RU" b="1" dirty="0">
                <a:solidFill>
                  <a:srgbClr val="006600"/>
                </a:solidFill>
                <a:latin typeface="Times New Roman"/>
                <a:ea typeface="Calibri"/>
              </a:rPr>
              <a:t>Что там вторит попугай?</a:t>
            </a:r>
            <a:r>
              <a:rPr lang="ru-RU" sz="4000" dirty="0">
                <a:solidFill>
                  <a:srgbClr val="006600"/>
                </a:solidFill>
                <a:latin typeface="Times New Roman"/>
                <a:ea typeface="Calibri"/>
              </a:rPr>
              <a:t/>
            </a:r>
            <a:br>
              <a:rPr lang="ru-RU" sz="4000" dirty="0">
                <a:solidFill>
                  <a:srgbClr val="006600"/>
                </a:solidFill>
                <a:latin typeface="Times New Roman"/>
                <a:ea typeface="Calibri"/>
              </a:rPr>
            </a:br>
            <a:r>
              <a:rPr lang="ru-RU" b="1" dirty="0">
                <a:solidFill>
                  <a:srgbClr val="006600"/>
                </a:solidFill>
                <a:latin typeface="Times New Roman"/>
                <a:ea typeface="Calibri"/>
              </a:rPr>
              <a:t>«Ребусы ты разгадай!»</a:t>
            </a:r>
            <a:r>
              <a:rPr lang="ru-RU" sz="4000" dirty="0">
                <a:latin typeface="Times New Roman"/>
                <a:ea typeface="Calibri"/>
              </a:rPr>
              <a:t/>
            </a:r>
            <a:br>
              <a:rPr lang="ru-RU" sz="4000" dirty="0">
                <a:latin typeface="Times New Roman"/>
                <a:ea typeface="Calibri"/>
              </a:rPr>
            </a:b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755811" cy="4925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4221088"/>
            <a:ext cx="2664296" cy="236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70987"/>
            <a:ext cx="4170233" cy="1687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877294"/>
            <a:ext cx="3932237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586" y="4897205"/>
            <a:ext cx="1512168" cy="1136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725144"/>
            <a:ext cx="2664296" cy="162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071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>
                <a:solidFill>
                  <a:srgbClr val="6600CC"/>
                </a:solidFill>
                <a:latin typeface="Times New Roman"/>
                <a:ea typeface="Calibri"/>
              </a:rPr>
              <a:t>Прилетел к нам соловей,</a:t>
            </a:r>
            <a:r>
              <a:rPr lang="ru-RU" sz="3600" dirty="0">
                <a:solidFill>
                  <a:srgbClr val="6600CC"/>
                </a:solidFill>
                <a:latin typeface="Times New Roman"/>
                <a:ea typeface="Calibri"/>
              </a:rPr>
              <a:t/>
            </a:r>
            <a:br>
              <a:rPr lang="ru-RU" sz="3600" dirty="0">
                <a:solidFill>
                  <a:srgbClr val="6600CC"/>
                </a:solidFill>
                <a:latin typeface="Times New Roman"/>
                <a:ea typeface="Calibri"/>
              </a:rPr>
            </a:br>
            <a:r>
              <a:rPr lang="ru-RU" b="1" dirty="0">
                <a:solidFill>
                  <a:srgbClr val="6600CC"/>
                </a:solidFill>
                <a:latin typeface="Times New Roman"/>
                <a:ea typeface="Calibri"/>
              </a:rPr>
              <a:t>Песни вспомни поскорей</a:t>
            </a:r>
            <a:r>
              <a:rPr lang="ru-RU" sz="3600" dirty="0">
                <a:solidFill>
                  <a:srgbClr val="6600CC"/>
                </a:solidFill>
                <a:latin typeface="Times New Roman"/>
                <a:ea typeface="Calibri"/>
              </a:rPr>
              <a:t/>
            </a:r>
            <a:br>
              <a:rPr lang="ru-RU" sz="3600" dirty="0">
                <a:solidFill>
                  <a:srgbClr val="6600CC"/>
                </a:solidFill>
                <a:latin typeface="Times New Roman"/>
                <a:ea typeface="Calibri"/>
              </a:rPr>
            </a:br>
            <a:r>
              <a:rPr lang="ru-RU" sz="3600" dirty="0">
                <a:solidFill>
                  <a:srgbClr val="6600CC"/>
                </a:solidFill>
                <a:latin typeface="Times New Roman"/>
                <a:ea typeface="Calibri"/>
              </a:rPr>
              <a:t/>
            </a:r>
            <a:br>
              <a:rPr lang="ru-RU" sz="3600" dirty="0">
                <a:solidFill>
                  <a:srgbClr val="6600CC"/>
                </a:solidFill>
                <a:latin typeface="Times New Roman"/>
                <a:ea typeface="Calibri"/>
              </a:rPr>
            </a:br>
            <a:endParaRPr lang="ru-RU" dirty="0">
              <a:solidFill>
                <a:srgbClr val="6600CC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6329677" cy="4747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97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 со сказками корзина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пузатого пингвина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72816"/>
            <a:ext cx="472685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249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b="1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от гордого павлина?</a:t>
            </a:r>
            <a:r>
              <a:rPr lang="ru-RU" sz="4000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Ну, конечно, викторина!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00808"/>
            <a:ext cx="3816424" cy="4501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22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28599" cy="6537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45024"/>
            <a:ext cx="3710186" cy="2968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64075" y="1052736"/>
            <a:ext cx="48245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</a:t>
            </a:r>
            <a:r>
              <a:rPr lang="ru-RU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артистами хотите? </a:t>
            </a:r>
            <a:endParaRPr lang="ru-RU" sz="32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Ну-ка </a:t>
            </a:r>
            <a:r>
              <a:rPr lang="ru-RU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 изобразите!</a:t>
            </a:r>
            <a:endParaRPr lang="ru-RU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24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33CC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5400" b="1" dirty="0">
              <a:solidFill>
                <a:srgbClr val="33CC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8371768" cy="47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918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ндрей\Desktop\птицы-на-снегу-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" t="-855" r="20524" b="1"/>
          <a:stretch/>
        </p:blipFill>
        <p:spPr bwMode="auto">
          <a:xfrm>
            <a:off x="138113" y="116632"/>
            <a:ext cx="8902828" cy="6608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39752" y="2420888"/>
            <a:ext cx="4968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</a:t>
            </a:r>
            <a:endParaRPr lang="ru-RU" sz="4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98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4" b="9796"/>
          <a:stretch/>
        </p:blipFill>
        <p:spPr bwMode="auto">
          <a:xfrm>
            <a:off x="0" y="188639"/>
            <a:ext cx="9144000" cy="6492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3501008"/>
            <a:ext cx="6707088" cy="1012974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62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749592" cy="553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1844824"/>
            <a:ext cx="30243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Загадки-невелички от весёлой птички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88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7" b="150"/>
          <a:stretch/>
        </p:blipFill>
        <p:spPr>
          <a:xfrm>
            <a:off x="107504" y="620688"/>
            <a:ext cx="8850658" cy="55446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348880"/>
            <a:ext cx="5400600" cy="129614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Дорожка шагов</a:t>
            </a:r>
            <a:endParaRPr lang="ru-RU" sz="4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14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детективов </a:t>
            </a:r>
            <a:endParaRPr lang="ru-RU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752538" cy="510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avatars.mds.yandex.net/get-zen_doc/26916/pub_5d53b7fb44742600acf0e18c_5d53bce6a1b4f100adf9c5aa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444433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53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прислал нам всем удод?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Анаграммы и кроссворд!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55794"/>
            <a:ext cx="7200800" cy="5393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3968" y="1772816"/>
            <a:ext cx="31683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Евро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бой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луг =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она =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ива =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рок =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пени =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вой =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Тоска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чал =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Капор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утка =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Трус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ас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cs5.livemaster.ru/storage/d2/40/da31bb010974debe31a7fe045b8c--kartiny-i-panno-kartina-s-ptitsej-udo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4" y="2996952"/>
            <a:ext cx="1872209" cy="270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1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прислал нам всем удод?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Анаграммы и кроссворд!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7200800" cy="5393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95936" y="1628800"/>
            <a:ext cx="43204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Евро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бой = воробей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луг = голубь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она = ворона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ива = иволга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рок = сорока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пени = пеликан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вой = соловей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Тоска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чал = ласточка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Капор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утка = куропатка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Трус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ас = страус</a:t>
            </a: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80928"/>
            <a:ext cx="1871663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71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99789" cy="6374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764997"/>
              </p:ext>
            </p:extLst>
          </p:nvPr>
        </p:nvGraphicFramePr>
        <p:xfrm>
          <a:off x="2339756" y="620688"/>
          <a:ext cx="4474841" cy="5284812"/>
        </p:xfrm>
        <a:graphic>
          <a:graphicData uri="http://schemas.openxmlformats.org/drawingml/2006/table">
            <a:tbl>
              <a:tblPr firstRow="1" firstCol="1" bandRow="1"/>
              <a:tblGrid>
                <a:gridCol w="396905"/>
                <a:gridCol w="396243"/>
                <a:gridCol w="396243"/>
                <a:gridCol w="396243"/>
                <a:gridCol w="396243"/>
                <a:gridCol w="396243"/>
                <a:gridCol w="396243"/>
                <a:gridCol w="396243"/>
                <a:gridCol w="396243"/>
                <a:gridCol w="191579"/>
                <a:gridCol w="398889"/>
                <a:gridCol w="317524"/>
              </a:tblGrid>
              <a:tr h="37332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П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а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в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л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и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76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</a:t>
                      </a:r>
                      <a:endParaRPr lang="ru-RU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е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н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е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ц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л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И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р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и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г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р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а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Ч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а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л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Ь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а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р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332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д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Я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е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л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7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л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а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ч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а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У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г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а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й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320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я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т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р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е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32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О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р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а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27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В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а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32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с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К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в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р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е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ц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32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г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</a:rPr>
                        <a:t>А 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г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а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р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а</a:t>
                      </a:r>
                      <a:endParaRPr lang="ru-RU" sz="1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59947" marR="599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 flipH="1">
            <a:off x="3843338" y="5522913"/>
            <a:ext cx="11112" cy="382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339752" y="3284984"/>
            <a:ext cx="0" cy="360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234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7993"/>
            <a:ext cx="8743998" cy="6557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2560361"/>
            <a:ext cx="6343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и игрушки от маленькой пичужки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04618" y="3356992"/>
            <a:ext cx="52491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«Домик для скворца»</a:t>
            </a:r>
          </a:p>
        </p:txBody>
      </p:sp>
    </p:spTree>
    <p:extLst>
      <p:ext uri="{BB962C8B-B14F-4D97-AF65-F5344CB8AC3E}">
        <p14:creationId xmlns:p14="http://schemas.microsoft.com/office/powerpoint/2010/main" val="203490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>
                <a:solidFill>
                  <a:srgbClr val="99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Весёлые шутки от селезня и утки</a:t>
            </a:r>
            <a:r>
              <a:rPr lang="ru-RU" b="1" dirty="0">
                <a:solidFill>
                  <a:srgbClr val="9933FF"/>
                </a:solidFill>
              </a:rPr>
              <a:t/>
            </a:r>
            <a:br>
              <a:rPr lang="ru-RU" b="1" dirty="0">
                <a:solidFill>
                  <a:srgbClr val="9933FF"/>
                </a:solidFill>
              </a:rPr>
            </a:br>
            <a:endParaRPr lang="ru-RU" b="1" dirty="0">
              <a:solidFill>
                <a:srgbClr val="9933FF"/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47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234</Words>
  <Application>Microsoft Office PowerPoint</Application>
  <PresentationFormat>Экран (4:3)</PresentationFormat>
  <Paragraphs>146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Дорожка шагов</vt:lpstr>
      <vt:lpstr>Конкурс детективов </vt:lpstr>
      <vt:lpstr>Что прислал нам всем удод? Анаграммы и кроссворд! </vt:lpstr>
      <vt:lpstr>Что прислал нам всем удод? Анаграммы и кроссворд! </vt:lpstr>
      <vt:lpstr>Презентация PowerPoint</vt:lpstr>
      <vt:lpstr>Презентация PowerPoint</vt:lpstr>
      <vt:lpstr>Весёлые шутки от селезня и утки </vt:lpstr>
      <vt:lpstr>  Что там вторит попугай? «Ребусы ты разгадай!» </vt:lpstr>
      <vt:lpstr>Прилетел к нам соловей, Песни вспомни поскорей  </vt:lpstr>
      <vt:lpstr>Вам со сказками корзина От пузатого пингвина </vt:lpstr>
      <vt:lpstr>Что от гордого павлина? Ну, конечно, викторина! </vt:lpstr>
      <vt:lpstr>Презентация PowerPoint</vt:lpstr>
      <vt:lpstr>Рефлексия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20</cp:revision>
  <dcterms:created xsi:type="dcterms:W3CDTF">2020-12-16T11:19:19Z</dcterms:created>
  <dcterms:modified xsi:type="dcterms:W3CDTF">2020-12-17T15:29:07Z</dcterms:modified>
</cp:coreProperties>
</file>