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0ED4-5909-42D8-BFD5-187F4A60C615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8BD2-A705-4054-8ABE-F62C17B6300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0ED4-5909-42D8-BFD5-187F4A60C615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8BD2-A705-4054-8ABE-F62C17B63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0ED4-5909-42D8-BFD5-187F4A60C615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8BD2-A705-4054-8ABE-F62C17B63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0ED4-5909-42D8-BFD5-187F4A60C615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8BD2-A705-4054-8ABE-F62C17B6300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0ED4-5909-42D8-BFD5-187F4A60C615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8BD2-A705-4054-8ABE-F62C17B63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0ED4-5909-42D8-BFD5-187F4A60C615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8BD2-A705-4054-8ABE-F62C17B6300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0ED4-5909-42D8-BFD5-187F4A60C615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8BD2-A705-4054-8ABE-F62C17B6300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0ED4-5909-42D8-BFD5-187F4A60C615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8BD2-A705-4054-8ABE-F62C17B63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0ED4-5909-42D8-BFD5-187F4A60C615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8BD2-A705-4054-8ABE-F62C17B63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0ED4-5909-42D8-BFD5-187F4A60C615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8BD2-A705-4054-8ABE-F62C17B63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0ED4-5909-42D8-BFD5-187F4A60C615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8BD2-A705-4054-8ABE-F62C17B6300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BDC0ED4-5909-42D8-BFD5-187F4A60C615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438BD2-A705-4054-8ABE-F62C17B6300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753" y="404664"/>
            <a:ext cx="8856984" cy="1793167"/>
          </a:xfrm>
        </p:spPr>
        <p:txBody>
          <a:bodyPr/>
          <a:lstStyle/>
          <a:p>
            <a:r>
              <a:rPr lang="en-US" sz="6600" dirty="0" smtClean="0">
                <a:solidFill>
                  <a:schemeClr val="bg2">
                    <a:lumMod val="50000"/>
                  </a:schemeClr>
                </a:solidFill>
              </a:rPr>
              <a:t>Pronunciation focus</a:t>
            </a:r>
            <a:endParaRPr lang="ru-RU" sz="66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32856"/>
            <a:ext cx="8522939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428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7848872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«Описываем внешность»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1473344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2">
                    <a:lumMod val="50000"/>
                  </a:schemeClr>
                </a:solidFill>
              </a:rPr>
              <a:t>Тема урока</a:t>
            </a:r>
            <a:endParaRPr lang="ru-RU" sz="6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866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96752"/>
            <a:ext cx="8496944" cy="5400600"/>
          </a:xfrm>
        </p:spPr>
        <p:txBody>
          <a:bodyPr/>
          <a:lstStyle/>
          <a:p>
            <a:pPr marL="0" marR="381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- Узнать </a:t>
            </a:r>
            <a:r>
              <a:rPr lang="ru-RU" sz="4800" dirty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новые </a:t>
            </a: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слова;</a:t>
            </a:r>
            <a:br>
              <a:rPr lang="ru-RU" sz="48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- Научиться </a:t>
            </a:r>
            <a:r>
              <a:rPr lang="ru-RU" sz="4800" dirty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правильно читать новые </a:t>
            </a: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слова;</a:t>
            </a:r>
            <a:br>
              <a:rPr lang="ru-RU" sz="48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-</a:t>
            </a:r>
            <a:r>
              <a:rPr lang="ru-RU" sz="4800" dirty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научиться описывать внешность, используя новые слова.</a:t>
            </a:r>
            <a:r>
              <a:rPr lang="ru-RU" sz="4000" dirty="0"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8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4800" dirty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800" dirty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8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16632"/>
            <a:ext cx="6400800" cy="118531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</a:rPr>
              <a:t>Задачи:</a:t>
            </a:r>
          </a:p>
        </p:txBody>
      </p:sp>
    </p:spTree>
    <p:extLst>
      <p:ext uri="{BB962C8B-B14F-4D97-AF65-F5344CB8AC3E}">
        <p14:creationId xmlns:p14="http://schemas.microsoft.com/office/powerpoint/2010/main" val="2636087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4711" y="4437112"/>
            <a:ext cx="6512511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Thank you for your hard work!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8640"/>
            <a:ext cx="6552728" cy="4069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365489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</TotalTime>
  <Words>22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Pronunciation focus</vt:lpstr>
      <vt:lpstr>«Описываем внешность»</vt:lpstr>
      <vt:lpstr>- Узнать новые слова; - Научиться правильно читать новые слова; -научиться описывать внешность, используя новые слова.    </vt:lpstr>
      <vt:lpstr>Thank you for your hard work!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Pronunciation focus</dc:title>
  <dc:creator>Пользователь</dc:creator>
  <cp:lastModifiedBy>Пользователь</cp:lastModifiedBy>
  <cp:revision>2</cp:revision>
  <dcterms:created xsi:type="dcterms:W3CDTF">2023-03-16T16:23:50Z</dcterms:created>
  <dcterms:modified xsi:type="dcterms:W3CDTF">2023-03-16T16:42:45Z</dcterms:modified>
</cp:coreProperties>
</file>