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E01FC91-9AA8-4E10-A422-69280A1286CB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2"/>
            <p14:sldId id="265"/>
            <p14:sldId id="266"/>
            <p14:sldId id="268"/>
            <p14:sldId id="269"/>
            <p14:sldId id="270"/>
            <p14:sldId id="271"/>
            <p14:sldId id="272"/>
          </p14:sldIdLst>
        </p14:section>
        <p14:section name="Раздел без заголовка" id="{CA10382D-F9EC-485A-A2E6-4AAB8CD6F239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652"/>
    <a:srgbClr val="3261E4"/>
    <a:srgbClr val="B52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1CD87-2F6D-4B3C-B615-C3C75F5781B0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A1173-CE5B-4810-BC91-D8D1FCDBE1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84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093340" cy="3728705"/>
          </a:xfrm>
          <a:noFill/>
        </p:spPr>
        <p:txBody>
          <a:bodyPr/>
          <a:lstStyle/>
          <a:p>
            <a:pPr marL="182880" indent="0" algn="ctr">
              <a:buNone/>
            </a:pPr>
            <a:r>
              <a:rPr lang="ru-RU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28373" y="1052736"/>
            <a:ext cx="7508787" cy="36933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Донская земля, </a:t>
            </a:r>
          </a:p>
          <a:p>
            <a:pPr algn="ctr"/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мой край родной</a:t>
            </a:r>
            <a:endParaRPr lang="ru-RU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5306"/>
            <a:ext cx="1972834" cy="1614860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576064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1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928992" cy="643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7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793" y="3212976"/>
            <a:ext cx="3528392" cy="264288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059832" y="260648"/>
            <a:ext cx="576064" cy="122413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95936" y="2249252"/>
            <a:ext cx="576064" cy="12241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45331" y="1886679"/>
            <a:ext cx="576064" cy="12241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364088" y="662543"/>
            <a:ext cx="576064" cy="122413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23542" y="1716427"/>
            <a:ext cx="576064" cy="122413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987824" y="1274611"/>
            <a:ext cx="576064" cy="1224136"/>
          </a:xfrm>
          <a:prstGeom prst="ellipse">
            <a:avLst/>
          </a:prstGeom>
          <a:solidFill>
            <a:srgbClr val="3261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493730" y="1700808"/>
            <a:ext cx="576064" cy="1224136"/>
          </a:xfrm>
          <a:prstGeom prst="ellipse">
            <a:avLst/>
          </a:prstGeom>
          <a:solidFill>
            <a:srgbClr val="FC76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995936" y="1368113"/>
            <a:ext cx="576064" cy="1224136"/>
          </a:xfrm>
          <a:prstGeom prst="ellipse">
            <a:avLst/>
          </a:prstGeom>
          <a:solidFill>
            <a:srgbClr val="B52B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491880" y="715380"/>
            <a:ext cx="576064" cy="12241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937496" y="103312"/>
            <a:ext cx="576064" cy="122413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995936" y="383380"/>
            <a:ext cx="576064" cy="12241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499992" y="662543"/>
            <a:ext cx="576064" cy="12241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932040" y="1327448"/>
            <a:ext cx="576064" cy="1224136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499992" y="710797"/>
            <a:ext cx="615553" cy="122871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400" dirty="0" smtClean="0"/>
              <a:t>Душистый хлеб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060993" y="1529171"/>
            <a:ext cx="430887" cy="85244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березы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60538" y="914571"/>
            <a:ext cx="430887" cy="7200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река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004628" y="355340"/>
            <a:ext cx="430887" cy="7200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семья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435515" y="841394"/>
            <a:ext cx="430887" cy="97210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природа</a:t>
            </a:r>
            <a:endParaRPr lang="ru-R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75665" y="562134"/>
            <a:ext cx="430887" cy="8666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друзья</a:t>
            </a:r>
            <a:endParaRPr lang="ru-R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133001" y="481354"/>
            <a:ext cx="430887" cy="7200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поля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010084" y="1428763"/>
            <a:ext cx="369332" cy="106998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200" dirty="0" smtClean="0"/>
              <a:t>Родной дом</a:t>
            </a:r>
            <a:endParaRPr lang="ru-R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075665" y="1634651"/>
            <a:ext cx="430887" cy="8640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деревья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560537" y="2007184"/>
            <a:ext cx="430887" cy="7200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песни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566318" y="1968455"/>
            <a:ext cx="430887" cy="7200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луга</a:t>
            </a:r>
            <a:endParaRPr lang="ru-RU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051146" y="2633643"/>
            <a:ext cx="430887" cy="72008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земля</a:t>
            </a:r>
            <a:endParaRPr lang="ru-R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5365611" y="1999530"/>
            <a:ext cx="615553" cy="10742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400" dirty="0" smtClean="0"/>
              <a:t>Животный мир</a:t>
            </a:r>
            <a:endParaRPr lang="ru-RU" sz="1400" dirty="0"/>
          </a:p>
        </p:txBody>
      </p:sp>
      <p:cxnSp>
        <p:nvCxnSpPr>
          <p:cNvPr id="34" name="Прямая соединительная линия 33"/>
          <p:cNvCxnSpPr>
            <a:stCxn id="10" idx="4"/>
          </p:cNvCxnSpPr>
          <p:nvPr/>
        </p:nvCxnSpPr>
        <p:spPr>
          <a:xfrm>
            <a:off x="3275856" y="2498747"/>
            <a:ext cx="1206177" cy="19383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491880" y="2498747"/>
            <a:ext cx="990153" cy="1938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9" idx="4"/>
          </p:cNvCxnSpPr>
          <p:nvPr/>
        </p:nvCxnSpPr>
        <p:spPr>
          <a:xfrm>
            <a:off x="3811574" y="2940563"/>
            <a:ext cx="670459" cy="14965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4566318" y="2993683"/>
            <a:ext cx="241450" cy="1299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283968" y="3473388"/>
            <a:ext cx="198065" cy="963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4506552" y="2633643"/>
            <a:ext cx="713519" cy="1803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4506552" y="3212976"/>
            <a:ext cx="1144406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7" idx="3"/>
          </p:cNvCxnSpPr>
          <p:nvPr/>
        </p:nvCxnSpPr>
        <p:spPr>
          <a:xfrm flipH="1">
            <a:off x="4482033" y="2931544"/>
            <a:ext cx="947661" cy="1505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991424" y="2993683"/>
            <a:ext cx="490609" cy="1515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4493730" y="2924944"/>
            <a:ext cx="7827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олилиния 67"/>
          <p:cNvSpPr/>
          <p:nvPr/>
        </p:nvSpPr>
        <p:spPr>
          <a:xfrm>
            <a:off x="4131666" y="4220554"/>
            <a:ext cx="888763" cy="992130"/>
          </a:xfrm>
          <a:custGeom>
            <a:avLst/>
            <a:gdLst>
              <a:gd name="connsiteX0" fmla="*/ 0 w 888763"/>
              <a:gd name="connsiteY0" fmla="*/ 43547 h 992130"/>
              <a:gd name="connsiteX1" fmla="*/ 59821 w 888763"/>
              <a:gd name="connsiteY1" fmla="*/ 35001 h 992130"/>
              <a:gd name="connsiteX2" fmla="*/ 85458 w 888763"/>
              <a:gd name="connsiteY2" fmla="*/ 17910 h 992130"/>
              <a:gd name="connsiteX3" fmla="*/ 111095 w 888763"/>
              <a:gd name="connsiteY3" fmla="*/ 9364 h 992130"/>
              <a:gd name="connsiteX4" fmla="*/ 282011 w 888763"/>
              <a:gd name="connsiteY4" fmla="*/ 17910 h 992130"/>
              <a:gd name="connsiteX5" fmla="*/ 316194 w 888763"/>
              <a:gd name="connsiteY5" fmla="*/ 26455 h 992130"/>
              <a:gd name="connsiteX6" fmla="*/ 384561 w 888763"/>
              <a:gd name="connsiteY6" fmla="*/ 77730 h 992130"/>
              <a:gd name="connsiteX7" fmla="*/ 401652 w 888763"/>
              <a:gd name="connsiteY7" fmla="*/ 103368 h 992130"/>
              <a:gd name="connsiteX8" fmla="*/ 572568 w 888763"/>
              <a:gd name="connsiteY8" fmla="*/ 120459 h 992130"/>
              <a:gd name="connsiteX9" fmla="*/ 640935 w 888763"/>
              <a:gd name="connsiteY9" fmla="*/ 86276 h 992130"/>
              <a:gd name="connsiteX10" fmla="*/ 666572 w 888763"/>
              <a:gd name="connsiteY10" fmla="*/ 77730 h 992130"/>
              <a:gd name="connsiteX11" fmla="*/ 709301 w 888763"/>
              <a:gd name="connsiteY11" fmla="*/ 60639 h 992130"/>
              <a:gd name="connsiteX12" fmla="*/ 734938 w 888763"/>
              <a:gd name="connsiteY12" fmla="*/ 52093 h 992130"/>
              <a:gd name="connsiteX13" fmla="*/ 760576 w 888763"/>
              <a:gd name="connsiteY13" fmla="*/ 35001 h 992130"/>
              <a:gd name="connsiteX14" fmla="*/ 846034 w 888763"/>
              <a:gd name="connsiteY14" fmla="*/ 17910 h 992130"/>
              <a:gd name="connsiteX15" fmla="*/ 871671 w 888763"/>
              <a:gd name="connsiteY15" fmla="*/ 818 h 992130"/>
              <a:gd name="connsiteX16" fmla="*/ 863125 w 888763"/>
              <a:gd name="connsiteY16" fmla="*/ 26455 h 992130"/>
              <a:gd name="connsiteX17" fmla="*/ 846034 w 888763"/>
              <a:gd name="connsiteY17" fmla="*/ 52093 h 992130"/>
              <a:gd name="connsiteX18" fmla="*/ 837488 w 888763"/>
              <a:gd name="connsiteY18" fmla="*/ 77730 h 992130"/>
              <a:gd name="connsiteX19" fmla="*/ 794759 w 888763"/>
              <a:gd name="connsiteY19" fmla="*/ 129005 h 992130"/>
              <a:gd name="connsiteX20" fmla="*/ 777667 w 888763"/>
              <a:gd name="connsiteY20" fmla="*/ 154642 h 992130"/>
              <a:gd name="connsiteX21" fmla="*/ 769122 w 888763"/>
              <a:gd name="connsiteY21" fmla="*/ 180280 h 992130"/>
              <a:gd name="connsiteX22" fmla="*/ 752030 w 888763"/>
              <a:gd name="connsiteY22" fmla="*/ 205917 h 992130"/>
              <a:gd name="connsiteX23" fmla="*/ 760576 w 888763"/>
              <a:gd name="connsiteY23" fmla="*/ 411016 h 992130"/>
              <a:gd name="connsiteX24" fmla="*/ 769122 w 888763"/>
              <a:gd name="connsiteY24" fmla="*/ 453745 h 992130"/>
              <a:gd name="connsiteX25" fmla="*/ 786213 w 888763"/>
              <a:gd name="connsiteY25" fmla="*/ 479382 h 992130"/>
              <a:gd name="connsiteX26" fmla="*/ 828942 w 888763"/>
              <a:gd name="connsiteY26" fmla="*/ 547749 h 992130"/>
              <a:gd name="connsiteX27" fmla="*/ 854579 w 888763"/>
              <a:gd name="connsiteY27" fmla="*/ 573386 h 992130"/>
              <a:gd name="connsiteX28" fmla="*/ 871671 w 888763"/>
              <a:gd name="connsiteY28" fmla="*/ 633207 h 992130"/>
              <a:gd name="connsiteX29" fmla="*/ 888763 w 888763"/>
              <a:gd name="connsiteY29" fmla="*/ 710119 h 992130"/>
              <a:gd name="connsiteX30" fmla="*/ 863125 w 888763"/>
              <a:gd name="connsiteY30" fmla="*/ 906672 h 992130"/>
              <a:gd name="connsiteX31" fmla="*/ 846034 w 888763"/>
              <a:gd name="connsiteY31" fmla="*/ 932310 h 992130"/>
              <a:gd name="connsiteX32" fmla="*/ 820396 w 888763"/>
              <a:gd name="connsiteY32" fmla="*/ 992130 h 99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88763" h="992130">
                <a:moveTo>
                  <a:pt x="0" y="43547"/>
                </a:moveTo>
                <a:cubicBezTo>
                  <a:pt x="19940" y="40698"/>
                  <a:pt x="40528" y="40789"/>
                  <a:pt x="59821" y="35001"/>
                </a:cubicBezTo>
                <a:cubicBezTo>
                  <a:pt x="69658" y="32050"/>
                  <a:pt x="76272" y="22503"/>
                  <a:pt x="85458" y="17910"/>
                </a:cubicBezTo>
                <a:cubicBezTo>
                  <a:pt x="93515" y="13882"/>
                  <a:pt x="102549" y="12213"/>
                  <a:pt x="111095" y="9364"/>
                </a:cubicBezTo>
                <a:cubicBezTo>
                  <a:pt x="168067" y="12213"/>
                  <a:pt x="225165" y="13173"/>
                  <a:pt x="282011" y="17910"/>
                </a:cubicBezTo>
                <a:cubicBezTo>
                  <a:pt x="293715" y="18885"/>
                  <a:pt x="306049" y="20537"/>
                  <a:pt x="316194" y="26455"/>
                </a:cubicBezTo>
                <a:cubicBezTo>
                  <a:pt x="340800" y="40808"/>
                  <a:pt x="384561" y="77730"/>
                  <a:pt x="384561" y="77730"/>
                </a:cubicBezTo>
                <a:cubicBezTo>
                  <a:pt x="390258" y="86276"/>
                  <a:pt x="395077" y="95478"/>
                  <a:pt x="401652" y="103368"/>
                </a:cubicBezTo>
                <a:cubicBezTo>
                  <a:pt x="452067" y="163866"/>
                  <a:pt x="453458" y="127466"/>
                  <a:pt x="572568" y="120459"/>
                </a:cubicBezTo>
                <a:cubicBezTo>
                  <a:pt x="657972" y="103378"/>
                  <a:pt x="579379" y="127313"/>
                  <a:pt x="640935" y="86276"/>
                </a:cubicBezTo>
                <a:cubicBezTo>
                  <a:pt x="648430" y="81279"/>
                  <a:pt x="658138" y="80893"/>
                  <a:pt x="666572" y="77730"/>
                </a:cubicBezTo>
                <a:cubicBezTo>
                  <a:pt x="680935" y="72344"/>
                  <a:pt x="694938" y="66025"/>
                  <a:pt x="709301" y="60639"/>
                </a:cubicBezTo>
                <a:cubicBezTo>
                  <a:pt x="717735" y="57476"/>
                  <a:pt x="726881" y="56122"/>
                  <a:pt x="734938" y="52093"/>
                </a:cubicBezTo>
                <a:cubicBezTo>
                  <a:pt x="744125" y="47500"/>
                  <a:pt x="751389" y="39594"/>
                  <a:pt x="760576" y="35001"/>
                </a:cubicBezTo>
                <a:cubicBezTo>
                  <a:pt x="784442" y="23068"/>
                  <a:pt x="823985" y="21060"/>
                  <a:pt x="846034" y="17910"/>
                </a:cubicBezTo>
                <a:cubicBezTo>
                  <a:pt x="854580" y="12213"/>
                  <a:pt x="862484" y="-3775"/>
                  <a:pt x="871671" y="818"/>
                </a:cubicBezTo>
                <a:cubicBezTo>
                  <a:pt x="879728" y="4846"/>
                  <a:pt x="867153" y="18398"/>
                  <a:pt x="863125" y="26455"/>
                </a:cubicBezTo>
                <a:cubicBezTo>
                  <a:pt x="858532" y="35642"/>
                  <a:pt x="850627" y="42906"/>
                  <a:pt x="846034" y="52093"/>
                </a:cubicBezTo>
                <a:cubicBezTo>
                  <a:pt x="842006" y="60150"/>
                  <a:pt x="841517" y="69673"/>
                  <a:pt x="837488" y="77730"/>
                </a:cubicBezTo>
                <a:cubicBezTo>
                  <a:pt x="821574" y="109557"/>
                  <a:pt x="818384" y="100655"/>
                  <a:pt x="794759" y="129005"/>
                </a:cubicBezTo>
                <a:cubicBezTo>
                  <a:pt x="788184" y="136895"/>
                  <a:pt x="783364" y="146096"/>
                  <a:pt x="777667" y="154642"/>
                </a:cubicBezTo>
                <a:cubicBezTo>
                  <a:pt x="774819" y="163188"/>
                  <a:pt x="773151" y="172223"/>
                  <a:pt x="769122" y="180280"/>
                </a:cubicBezTo>
                <a:cubicBezTo>
                  <a:pt x="764529" y="189466"/>
                  <a:pt x="752410" y="195653"/>
                  <a:pt x="752030" y="205917"/>
                </a:cubicBezTo>
                <a:cubicBezTo>
                  <a:pt x="749497" y="274296"/>
                  <a:pt x="755868" y="342752"/>
                  <a:pt x="760576" y="411016"/>
                </a:cubicBezTo>
                <a:cubicBezTo>
                  <a:pt x="761575" y="425507"/>
                  <a:pt x="764022" y="440145"/>
                  <a:pt x="769122" y="453745"/>
                </a:cubicBezTo>
                <a:cubicBezTo>
                  <a:pt x="772728" y="463362"/>
                  <a:pt x="780770" y="470673"/>
                  <a:pt x="786213" y="479382"/>
                </a:cubicBezTo>
                <a:cubicBezTo>
                  <a:pt x="790384" y="486056"/>
                  <a:pt x="819178" y="536032"/>
                  <a:pt x="828942" y="547749"/>
                </a:cubicBezTo>
                <a:cubicBezTo>
                  <a:pt x="836679" y="557033"/>
                  <a:pt x="846033" y="564840"/>
                  <a:pt x="854579" y="573386"/>
                </a:cubicBezTo>
                <a:cubicBezTo>
                  <a:pt x="881295" y="680246"/>
                  <a:pt x="847151" y="547388"/>
                  <a:pt x="871671" y="633207"/>
                </a:cubicBezTo>
                <a:cubicBezTo>
                  <a:pt x="879717" y="661369"/>
                  <a:pt x="882888" y="680747"/>
                  <a:pt x="888763" y="710119"/>
                </a:cubicBezTo>
                <a:cubicBezTo>
                  <a:pt x="882095" y="836807"/>
                  <a:pt x="903857" y="835390"/>
                  <a:pt x="863125" y="906672"/>
                </a:cubicBezTo>
                <a:cubicBezTo>
                  <a:pt x="858029" y="915590"/>
                  <a:pt x="850205" y="922924"/>
                  <a:pt x="846034" y="932310"/>
                </a:cubicBezTo>
                <a:cubicBezTo>
                  <a:pt x="816650" y="998424"/>
                  <a:pt x="844145" y="968381"/>
                  <a:pt x="820396" y="992130"/>
                </a:cubicBezTo>
              </a:path>
            </a:pathLst>
          </a:cu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олилиния 68"/>
          <p:cNvSpPr/>
          <p:nvPr/>
        </p:nvSpPr>
        <p:spPr>
          <a:xfrm>
            <a:off x="3644556" y="4293096"/>
            <a:ext cx="1606609" cy="1367328"/>
          </a:xfrm>
          <a:custGeom>
            <a:avLst/>
            <a:gdLst>
              <a:gd name="connsiteX0" fmla="*/ 521293 w 1606609"/>
              <a:gd name="connsiteY0" fmla="*/ 0 h 1367328"/>
              <a:gd name="connsiteX1" fmla="*/ 529839 w 1606609"/>
              <a:gd name="connsiteY1" fmla="*/ 59821 h 1367328"/>
              <a:gd name="connsiteX2" fmla="*/ 564022 w 1606609"/>
              <a:gd name="connsiteY2" fmla="*/ 111096 h 1367328"/>
              <a:gd name="connsiteX3" fmla="*/ 572568 w 1606609"/>
              <a:gd name="connsiteY3" fmla="*/ 136733 h 1367328"/>
              <a:gd name="connsiteX4" fmla="*/ 564022 w 1606609"/>
              <a:gd name="connsiteY4" fmla="*/ 264920 h 1367328"/>
              <a:gd name="connsiteX5" fmla="*/ 546931 w 1606609"/>
              <a:gd name="connsiteY5" fmla="*/ 316195 h 1367328"/>
              <a:gd name="connsiteX6" fmla="*/ 546931 w 1606609"/>
              <a:gd name="connsiteY6" fmla="*/ 692210 h 1367328"/>
              <a:gd name="connsiteX7" fmla="*/ 572568 w 1606609"/>
              <a:gd name="connsiteY7" fmla="*/ 743485 h 1367328"/>
              <a:gd name="connsiteX8" fmla="*/ 581114 w 1606609"/>
              <a:gd name="connsiteY8" fmla="*/ 769122 h 1367328"/>
              <a:gd name="connsiteX9" fmla="*/ 564022 w 1606609"/>
              <a:gd name="connsiteY9" fmla="*/ 828942 h 1367328"/>
              <a:gd name="connsiteX10" fmla="*/ 555476 w 1606609"/>
              <a:gd name="connsiteY10" fmla="*/ 863126 h 1367328"/>
              <a:gd name="connsiteX11" fmla="*/ 538385 w 1606609"/>
              <a:gd name="connsiteY11" fmla="*/ 888763 h 1367328"/>
              <a:gd name="connsiteX12" fmla="*/ 487110 w 1606609"/>
              <a:gd name="connsiteY12" fmla="*/ 897309 h 1367328"/>
              <a:gd name="connsiteX13" fmla="*/ 478564 w 1606609"/>
              <a:gd name="connsiteY13" fmla="*/ 922946 h 1367328"/>
              <a:gd name="connsiteX14" fmla="*/ 470018 w 1606609"/>
              <a:gd name="connsiteY14" fmla="*/ 957129 h 1367328"/>
              <a:gd name="connsiteX15" fmla="*/ 444381 w 1606609"/>
              <a:gd name="connsiteY15" fmla="*/ 940038 h 1367328"/>
              <a:gd name="connsiteX16" fmla="*/ 25637 w 1606609"/>
              <a:gd name="connsiteY16" fmla="*/ 974221 h 1367328"/>
              <a:gd name="connsiteX17" fmla="*/ 17091 w 1606609"/>
              <a:gd name="connsiteY17" fmla="*/ 999858 h 1367328"/>
              <a:gd name="connsiteX18" fmla="*/ 8546 w 1606609"/>
              <a:gd name="connsiteY18" fmla="*/ 1042587 h 1367328"/>
              <a:gd name="connsiteX19" fmla="*/ 0 w 1606609"/>
              <a:gd name="connsiteY19" fmla="*/ 1119499 h 1367328"/>
              <a:gd name="connsiteX20" fmla="*/ 8546 w 1606609"/>
              <a:gd name="connsiteY20" fmla="*/ 1273324 h 1367328"/>
              <a:gd name="connsiteX21" fmla="*/ 34183 w 1606609"/>
              <a:gd name="connsiteY21" fmla="*/ 1281870 h 1367328"/>
              <a:gd name="connsiteX22" fmla="*/ 136732 w 1606609"/>
              <a:gd name="connsiteY22" fmla="*/ 1273324 h 1367328"/>
              <a:gd name="connsiteX23" fmla="*/ 170916 w 1606609"/>
              <a:gd name="connsiteY23" fmla="*/ 1264778 h 1367328"/>
              <a:gd name="connsiteX24" fmla="*/ 179461 w 1606609"/>
              <a:gd name="connsiteY24" fmla="*/ 1196412 h 1367328"/>
              <a:gd name="connsiteX25" fmla="*/ 188007 w 1606609"/>
              <a:gd name="connsiteY25" fmla="*/ 1153683 h 1367328"/>
              <a:gd name="connsiteX26" fmla="*/ 196553 w 1606609"/>
              <a:gd name="connsiteY26" fmla="*/ 1128045 h 1367328"/>
              <a:gd name="connsiteX27" fmla="*/ 222190 w 1606609"/>
              <a:gd name="connsiteY27" fmla="*/ 1119499 h 1367328"/>
              <a:gd name="connsiteX28" fmla="*/ 307648 w 1606609"/>
              <a:gd name="connsiteY28" fmla="*/ 1093862 h 1367328"/>
              <a:gd name="connsiteX29" fmla="*/ 333286 w 1606609"/>
              <a:gd name="connsiteY29" fmla="*/ 1085316 h 1367328"/>
              <a:gd name="connsiteX30" fmla="*/ 393106 w 1606609"/>
              <a:gd name="connsiteY30" fmla="*/ 1051133 h 1367328"/>
              <a:gd name="connsiteX31" fmla="*/ 427289 w 1606609"/>
              <a:gd name="connsiteY31" fmla="*/ 1042587 h 1367328"/>
              <a:gd name="connsiteX32" fmla="*/ 452927 w 1606609"/>
              <a:gd name="connsiteY32" fmla="*/ 1034042 h 1367328"/>
              <a:gd name="connsiteX33" fmla="*/ 478564 w 1606609"/>
              <a:gd name="connsiteY33" fmla="*/ 1016950 h 1367328"/>
              <a:gd name="connsiteX34" fmla="*/ 487110 w 1606609"/>
              <a:gd name="connsiteY34" fmla="*/ 991313 h 1367328"/>
              <a:gd name="connsiteX35" fmla="*/ 504202 w 1606609"/>
              <a:gd name="connsiteY35" fmla="*/ 965675 h 1367328"/>
              <a:gd name="connsiteX36" fmla="*/ 512747 w 1606609"/>
              <a:gd name="connsiteY36" fmla="*/ 940038 h 1367328"/>
              <a:gd name="connsiteX37" fmla="*/ 623843 w 1606609"/>
              <a:gd name="connsiteY37" fmla="*/ 914400 h 1367328"/>
              <a:gd name="connsiteX38" fmla="*/ 683663 w 1606609"/>
              <a:gd name="connsiteY38" fmla="*/ 897309 h 1367328"/>
              <a:gd name="connsiteX39" fmla="*/ 709301 w 1606609"/>
              <a:gd name="connsiteY39" fmla="*/ 846034 h 1367328"/>
              <a:gd name="connsiteX40" fmla="*/ 692209 w 1606609"/>
              <a:gd name="connsiteY40" fmla="*/ 940038 h 1367328"/>
              <a:gd name="connsiteX41" fmla="*/ 683663 w 1606609"/>
              <a:gd name="connsiteY41" fmla="*/ 974221 h 1367328"/>
              <a:gd name="connsiteX42" fmla="*/ 658026 w 1606609"/>
              <a:gd name="connsiteY42" fmla="*/ 1016950 h 1367328"/>
              <a:gd name="connsiteX43" fmla="*/ 649480 w 1606609"/>
              <a:gd name="connsiteY43" fmla="*/ 1042587 h 1367328"/>
              <a:gd name="connsiteX44" fmla="*/ 623843 w 1606609"/>
              <a:gd name="connsiteY44" fmla="*/ 1110954 h 1367328"/>
              <a:gd name="connsiteX45" fmla="*/ 632389 w 1606609"/>
              <a:gd name="connsiteY45" fmla="*/ 1264778 h 1367328"/>
              <a:gd name="connsiteX46" fmla="*/ 640934 w 1606609"/>
              <a:gd name="connsiteY46" fmla="*/ 1298961 h 1367328"/>
              <a:gd name="connsiteX47" fmla="*/ 658026 w 1606609"/>
              <a:gd name="connsiteY47" fmla="*/ 1324599 h 1367328"/>
              <a:gd name="connsiteX48" fmla="*/ 683663 w 1606609"/>
              <a:gd name="connsiteY48" fmla="*/ 1333144 h 1367328"/>
              <a:gd name="connsiteX49" fmla="*/ 717846 w 1606609"/>
              <a:gd name="connsiteY49" fmla="*/ 1324599 h 1367328"/>
              <a:gd name="connsiteX50" fmla="*/ 734938 w 1606609"/>
              <a:gd name="connsiteY50" fmla="*/ 1290415 h 1367328"/>
              <a:gd name="connsiteX51" fmla="*/ 752030 w 1606609"/>
              <a:gd name="connsiteY51" fmla="*/ 1264778 h 1367328"/>
              <a:gd name="connsiteX52" fmla="*/ 760575 w 1606609"/>
              <a:gd name="connsiteY52" fmla="*/ 1145137 h 1367328"/>
              <a:gd name="connsiteX53" fmla="*/ 769121 w 1606609"/>
              <a:gd name="connsiteY53" fmla="*/ 940038 h 1367328"/>
              <a:gd name="connsiteX54" fmla="*/ 794759 w 1606609"/>
              <a:gd name="connsiteY54" fmla="*/ 914400 h 1367328"/>
              <a:gd name="connsiteX55" fmla="*/ 811850 w 1606609"/>
              <a:gd name="connsiteY55" fmla="*/ 888763 h 1367328"/>
              <a:gd name="connsiteX56" fmla="*/ 828942 w 1606609"/>
              <a:gd name="connsiteY56" fmla="*/ 854580 h 1367328"/>
              <a:gd name="connsiteX57" fmla="*/ 846033 w 1606609"/>
              <a:gd name="connsiteY57" fmla="*/ 828942 h 1367328"/>
              <a:gd name="connsiteX58" fmla="*/ 871671 w 1606609"/>
              <a:gd name="connsiteY58" fmla="*/ 769122 h 1367328"/>
              <a:gd name="connsiteX59" fmla="*/ 922946 w 1606609"/>
              <a:gd name="connsiteY59" fmla="*/ 854580 h 1367328"/>
              <a:gd name="connsiteX60" fmla="*/ 948583 w 1606609"/>
              <a:gd name="connsiteY60" fmla="*/ 888763 h 1367328"/>
              <a:gd name="connsiteX61" fmla="*/ 982766 w 1606609"/>
              <a:gd name="connsiteY61" fmla="*/ 948584 h 1367328"/>
              <a:gd name="connsiteX62" fmla="*/ 999858 w 1606609"/>
              <a:gd name="connsiteY62" fmla="*/ 982767 h 1367328"/>
              <a:gd name="connsiteX63" fmla="*/ 1025495 w 1606609"/>
              <a:gd name="connsiteY63" fmla="*/ 1016950 h 1367328"/>
              <a:gd name="connsiteX64" fmla="*/ 1059678 w 1606609"/>
              <a:gd name="connsiteY64" fmla="*/ 1085316 h 1367328"/>
              <a:gd name="connsiteX65" fmla="*/ 1102407 w 1606609"/>
              <a:gd name="connsiteY65" fmla="*/ 1162228 h 1367328"/>
              <a:gd name="connsiteX66" fmla="*/ 1145136 w 1606609"/>
              <a:gd name="connsiteY66" fmla="*/ 1264778 h 1367328"/>
              <a:gd name="connsiteX67" fmla="*/ 1162228 w 1606609"/>
              <a:gd name="connsiteY67" fmla="*/ 1298961 h 1367328"/>
              <a:gd name="connsiteX68" fmla="*/ 1187865 w 1606609"/>
              <a:gd name="connsiteY68" fmla="*/ 1350236 h 1367328"/>
              <a:gd name="connsiteX69" fmla="*/ 1213503 w 1606609"/>
              <a:gd name="connsiteY69" fmla="*/ 1367328 h 1367328"/>
              <a:gd name="connsiteX70" fmla="*/ 1204957 w 1606609"/>
              <a:gd name="connsiteY70" fmla="*/ 1093862 h 1367328"/>
              <a:gd name="connsiteX71" fmla="*/ 1170774 w 1606609"/>
              <a:gd name="connsiteY71" fmla="*/ 1008404 h 1367328"/>
              <a:gd name="connsiteX72" fmla="*/ 1102407 w 1606609"/>
              <a:gd name="connsiteY72" fmla="*/ 931492 h 1367328"/>
              <a:gd name="connsiteX73" fmla="*/ 1093861 w 1606609"/>
              <a:gd name="connsiteY73" fmla="*/ 905855 h 1367328"/>
              <a:gd name="connsiteX74" fmla="*/ 1102407 w 1606609"/>
              <a:gd name="connsiteY74" fmla="*/ 794759 h 1367328"/>
              <a:gd name="connsiteX75" fmla="*/ 1128045 w 1606609"/>
              <a:gd name="connsiteY75" fmla="*/ 820397 h 1367328"/>
              <a:gd name="connsiteX76" fmla="*/ 1145136 w 1606609"/>
              <a:gd name="connsiteY76" fmla="*/ 846034 h 1367328"/>
              <a:gd name="connsiteX77" fmla="*/ 1213503 w 1606609"/>
              <a:gd name="connsiteY77" fmla="*/ 905855 h 1367328"/>
              <a:gd name="connsiteX78" fmla="*/ 1307506 w 1606609"/>
              <a:gd name="connsiteY78" fmla="*/ 999858 h 1367328"/>
              <a:gd name="connsiteX79" fmla="*/ 1350235 w 1606609"/>
              <a:gd name="connsiteY79" fmla="*/ 1042587 h 1367328"/>
              <a:gd name="connsiteX80" fmla="*/ 1401510 w 1606609"/>
              <a:gd name="connsiteY80" fmla="*/ 1076771 h 1367328"/>
              <a:gd name="connsiteX81" fmla="*/ 1461331 w 1606609"/>
              <a:gd name="connsiteY81" fmla="*/ 1145137 h 1367328"/>
              <a:gd name="connsiteX82" fmla="*/ 1486968 w 1606609"/>
              <a:gd name="connsiteY82" fmla="*/ 1179320 h 1367328"/>
              <a:gd name="connsiteX83" fmla="*/ 1504060 w 1606609"/>
              <a:gd name="connsiteY83" fmla="*/ 1204957 h 1367328"/>
              <a:gd name="connsiteX84" fmla="*/ 1555334 w 1606609"/>
              <a:gd name="connsiteY84" fmla="*/ 1230595 h 1367328"/>
              <a:gd name="connsiteX85" fmla="*/ 1580972 w 1606609"/>
              <a:gd name="connsiteY85" fmla="*/ 1213503 h 1367328"/>
              <a:gd name="connsiteX86" fmla="*/ 1589517 w 1606609"/>
              <a:gd name="connsiteY86" fmla="*/ 1187866 h 1367328"/>
              <a:gd name="connsiteX87" fmla="*/ 1606609 w 1606609"/>
              <a:gd name="connsiteY87" fmla="*/ 1153683 h 1367328"/>
              <a:gd name="connsiteX88" fmla="*/ 1572426 w 1606609"/>
              <a:gd name="connsiteY88" fmla="*/ 948584 h 1367328"/>
              <a:gd name="connsiteX89" fmla="*/ 1546789 w 1606609"/>
              <a:gd name="connsiteY89" fmla="*/ 914400 h 1367328"/>
              <a:gd name="connsiteX90" fmla="*/ 1392964 w 1606609"/>
              <a:gd name="connsiteY90" fmla="*/ 871671 h 1367328"/>
              <a:gd name="connsiteX91" fmla="*/ 1350235 w 1606609"/>
              <a:gd name="connsiteY91" fmla="*/ 863126 h 1367328"/>
              <a:gd name="connsiteX92" fmla="*/ 1316052 w 1606609"/>
              <a:gd name="connsiteY92" fmla="*/ 846034 h 136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606609" h="1367328">
                <a:moveTo>
                  <a:pt x="521293" y="0"/>
                </a:moveTo>
                <a:cubicBezTo>
                  <a:pt x="524142" y="19940"/>
                  <a:pt x="522608" y="41021"/>
                  <a:pt x="529839" y="59821"/>
                </a:cubicBezTo>
                <a:cubicBezTo>
                  <a:pt x="537213" y="78993"/>
                  <a:pt x="557526" y="91609"/>
                  <a:pt x="564022" y="111096"/>
                </a:cubicBezTo>
                <a:lnTo>
                  <a:pt x="572568" y="136733"/>
                </a:lnTo>
                <a:cubicBezTo>
                  <a:pt x="569719" y="179462"/>
                  <a:pt x="570078" y="222527"/>
                  <a:pt x="564022" y="264920"/>
                </a:cubicBezTo>
                <a:cubicBezTo>
                  <a:pt x="561474" y="282755"/>
                  <a:pt x="546931" y="316195"/>
                  <a:pt x="546931" y="316195"/>
                </a:cubicBezTo>
                <a:cubicBezTo>
                  <a:pt x="540165" y="492116"/>
                  <a:pt x="531673" y="531995"/>
                  <a:pt x="546931" y="692210"/>
                </a:cubicBezTo>
                <a:cubicBezTo>
                  <a:pt x="549458" y="718745"/>
                  <a:pt x="561044" y="720438"/>
                  <a:pt x="572568" y="743485"/>
                </a:cubicBezTo>
                <a:cubicBezTo>
                  <a:pt x="576597" y="751542"/>
                  <a:pt x="578265" y="760576"/>
                  <a:pt x="581114" y="769122"/>
                </a:cubicBezTo>
                <a:cubicBezTo>
                  <a:pt x="554394" y="875999"/>
                  <a:pt x="588545" y="743112"/>
                  <a:pt x="564022" y="828942"/>
                </a:cubicBezTo>
                <a:cubicBezTo>
                  <a:pt x="560795" y="840235"/>
                  <a:pt x="560103" y="852330"/>
                  <a:pt x="555476" y="863126"/>
                </a:cubicBezTo>
                <a:cubicBezTo>
                  <a:pt x="551430" y="872566"/>
                  <a:pt x="547571" y="884170"/>
                  <a:pt x="538385" y="888763"/>
                </a:cubicBezTo>
                <a:cubicBezTo>
                  <a:pt x="522887" y="896512"/>
                  <a:pt x="504202" y="894460"/>
                  <a:pt x="487110" y="897309"/>
                </a:cubicBezTo>
                <a:cubicBezTo>
                  <a:pt x="484261" y="905855"/>
                  <a:pt x="481039" y="914285"/>
                  <a:pt x="478564" y="922946"/>
                </a:cubicBezTo>
                <a:cubicBezTo>
                  <a:pt x="475337" y="934239"/>
                  <a:pt x="480523" y="951876"/>
                  <a:pt x="470018" y="957129"/>
                </a:cubicBezTo>
                <a:cubicBezTo>
                  <a:pt x="460832" y="961722"/>
                  <a:pt x="452927" y="945735"/>
                  <a:pt x="444381" y="940038"/>
                </a:cubicBezTo>
                <a:cubicBezTo>
                  <a:pt x="333514" y="942397"/>
                  <a:pt x="93924" y="837653"/>
                  <a:pt x="25637" y="974221"/>
                </a:cubicBezTo>
                <a:cubicBezTo>
                  <a:pt x="21608" y="982278"/>
                  <a:pt x="19276" y="991119"/>
                  <a:pt x="17091" y="999858"/>
                </a:cubicBezTo>
                <a:cubicBezTo>
                  <a:pt x="13568" y="1013949"/>
                  <a:pt x="10600" y="1028208"/>
                  <a:pt x="8546" y="1042587"/>
                </a:cubicBezTo>
                <a:cubicBezTo>
                  <a:pt x="4898" y="1068123"/>
                  <a:pt x="2849" y="1093862"/>
                  <a:pt x="0" y="1119499"/>
                </a:cubicBezTo>
                <a:cubicBezTo>
                  <a:pt x="2849" y="1170774"/>
                  <a:pt x="-2033" y="1223071"/>
                  <a:pt x="8546" y="1273324"/>
                </a:cubicBezTo>
                <a:cubicBezTo>
                  <a:pt x="10402" y="1282139"/>
                  <a:pt x="25175" y="1281870"/>
                  <a:pt x="34183" y="1281870"/>
                </a:cubicBezTo>
                <a:cubicBezTo>
                  <a:pt x="68484" y="1281870"/>
                  <a:pt x="102549" y="1276173"/>
                  <a:pt x="136732" y="1273324"/>
                </a:cubicBezTo>
                <a:cubicBezTo>
                  <a:pt x="148127" y="1270475"/>
                  <a:pt x="165212" y="1275045"/>
                  <a:pt x="170916" y="1264778"/>
                </a:cubicBezTo>
                <a:cubicBezTo>
                  <a:pt x="182069" y="1244702"/>
                  <a:pt x="175969" y="1219111"/>
                  <a:pt x="179461" y="1196412"/>
                </a:cubicBezTo>
                <a:cubicBezTo>
                  <a:pt x="181670" y="1182056"/>
                  <a:pt x="184484" y="1167774"/>
                  <a:pt x="188007" y="1153683"/>
                </a:cubicBezTo>
                <a:cubicBezTo>
                  <a:pt x="190192" y="1144944"/>
                  <a:pt x="190183" y="1134415"/>
                  <a:pt x="196553" y="1128045"/>
                </a:cubicBezTo>
                <a:cubicBezTo>
                  <a:pt x="202922" y="1121675"/>
                  <a:pt x="214133" y="1123527"/>
                  <a:pt x="222190" y="1119499"/>
                </a:cubicBezTo>
                <a:cubicBezTo>
                  <a:pt x="284371" y="1088409"/>
                  <a:pt x="198863" y="1109403"/>
                  <a:pt x="307648" y="1093862"/>
                </a:cubicBezTo>
                <a:cubicBezTo>
                  <a:pt x="316194" y="1091013"/>
                  <a:pt x="325229" y="1089345"/>
                  <a:pt x="333286" y="1085316"/>
                </a:cubicBezTo>
                <a:cubicBezTo>
                  <a:pt x="382874" y="1060522"/>
                  <a:pt x="333176" y="1073607"/>
                  <a:pt x="393106" y="1051133"/>
                </a:cubicBezTo>
                <a:cubicBezTo>
                  <a:pt x="404103" y="1047009"/>
                  <a:pt x="415996" y="1045813"/>
                  <a:pt x="427289" y="1042587"/>
                </a:cubicBezTo>
                <a:cubicBezTo>
                  <a:pt x="435951" y="1040112"/>
                  <a:pt x="444381" y="1036890"/>
                  <a:pt x="452927" y="1034042"/>
                </a:cubicBezTo>
                <a:cubicBezTo>
                  <a:pt x="461473" y="1028345"/>
                  <a:pt x="472148" y="1024970"/>
                  <a:pt x="478564" y="1016950"/>
                </a:cubicBezTo>
                <a:cubicBezTo>
                  <a:pt x="484191" y="1009916"/>
                  <a:pt x="483081" y="999370"/>
                  <a:pt x="487110" y="991313"/>
                </a:cubicBezTo>
                <a:cubicBezTo>
                  <a:pt x="491703" y="982126"/>
                  <a:pt x="498505" y="974221"/>
                  <a:pt x="504202" y="965675"/>
                </a:cubicBezTo>
                <a:cubicBezTo>
                  <a:pt x="507050" y="957129"/>
                  <a:pt x="507120" y="947072"/>
                  <a:pt x="512747" y="940038"/>
                </a:cubicBezTo>
                <a:cubicBezTo>
                  <a:pt x="537117" y="909575"/>
                  <a:pt x="598091" y="916975"/>
                  <a:pt x="623843" y="914400"/>
                </a:cubicBezTo>
                <a:cubicBezTo>
                  <a:pt x="626079" y="913841"/>
                  <a:pt x="678088" y="901769"/>
                  <a:pt x="683663" y="897309"/>
                </a:cubicBezTo>
                <a:cubicBezTo>
                  <a:pt x="698723" y="885261"/>
                  <a:pt x="703671" y="862923"/>
                  <a:pt x="709301" y="846034"/>
                </a:cubicBezTo>
                <a:cubicBezTo>
                  <a:pt x="703117" y="883140"/>
                  <a:pt x="700172" y="904206"/>
                  <a:pt x="692209" y="940038"/>
                </a:cubicBezTo>
                <a:cubicBezTo>
                  <a:pt x="689661" y="951503"/>
                  <a:pt x="688433" y="963488"/>
                  <a:pt x="683663" y="974221"/>
                </a:cubicBezTo>
                <a:cubicBezTo>
                  <a:pt x="676917" y="989399"/>
                  <a:pt x="665454" y="1002094"/>
                  <a:pt x="658026" y="1016950"/>
                </a:cubicBezTo>
                <a:cubicBezTo>
                  <a:pt x="653998" y="1025007"/>
                  <a:pt x="652643" y="1034153"/>
                  <a:pt x="649480" y="1042587"/>
                </a:cubicBezTo>
                <a:cubicBezTo>
                  <a:pt x="618828" y="1124326"/>
                  <a:pt x="643239" y="1052767"/>
                  <a:pt x="623843" y="1110954"/>
                </a:cubicBezTo>
                <a:cubicBezTo>
                  <a:pt x="626692" y="1162229"/>
                  <a:pt x="627740" y="1213635"/>
                  <a:pt x="632389" y="1264778"/>
                </a:cubicBezTo>
                <a:cubicBezTo>
                  <a:pt x="633452" y="1276475"/>
                  <a:pt x="636308" y="1288166"/>
                  <a:pt x="640934" y="1298961"/>
                </a:cubicBezTo>
                <a:cubicBezTo>
                  <a:pt x="644980" y="1308402"/>
                  <a:pt x="650006" y="1318183"/>
                  <a:pt x="658026" y="1324599"/>
                </a:cubicBezTo>
                <a:cubicBezTo>
                  <a:pt x="665060" y="1330226"/>
                  <a:pt x="675117" y="1330296"/>
                  <a:pt x="683663" y="1333144"/>
                </a:cubicBezTo>
                <a:cubicBezTo>
                  <a:pt x="695057" y="1330296"/>
                  <a:pt x="708823" y="1332118"/>
                  <a:pt x="717846" y="1324599"/>
                </a:cubicBezTo>
                <a:cubicBezTo>
                  <a:pt x="727633" y="1316443"/>
                  <a:pt x="728617" y="1301476"/>
                  <a:pt x="734938" y="1290415"/>
                </a:cubicBezTo>
                <a:cubicBezTo>
                  <a:pt x="740034" y="1281498"/>
                  <a:pt x="746333" y="1273324"/>
                  <a:pt x="752030" y="1264778"/>
                </a:cubicBezTo>
                <a:cubicBezTo>
                  <a:pt x="754878" y="1224898"/>
                  <a:pt x="758474" y="1185064"/>
                  <a:pt x="760575" y="1145137"/>
                </a:cubicBezTo>
                <a:cubicBezTo>
                  <a:pt x="764171" y="1076806"/>
                  <a:pt x="759093" y="1007725"/>
                  <a:pt x="769121" y="940038"/>
                </a:cubicBezTo>
                <a:cubicBezTo>
                  <a:pt x="770892" y="928083"/>
                  <a:pt x="787022" y="923685"/>
                  <a:pt x="794759" y="914400"/>
                </a:cubicBezTo>
                <a:cubicBezTo>
                  <a:pt x="801334" y="906510"/>
                  <a:pt x="806754" y="897680"/>
                  <a:pt x="811850" y="888763"/>
                </a:cubicBezTo>
                <a:cubicBezTo>
                  <a:pt x="818170" y="877702"/>
                  <a:pt x="822622" y="865641"/>
                  <a:pt x="828942" y="854580"/>
                </a:cubicBezTo>
                <a:cubicBezTo>
                  <a:pt x="834038" y="845662"/>
                  <a:pt x="840937" y="837860"/>
                  <a:pt x="846033" y="828942"/>
                </a:cubicBezTo>
                <a:cubicBezTo>
                  <a:pt x="862930" y="799371"/>
                  <a:pt x="862083" y="797886"/>
                  <a:pt x="871671" y="769122"/>
                </a:cubicBezTo>
                <a:cubicBezTo>
                  <a:pt x="888763" y="797608"/>
                  <a:pt x="903014" y="828004"/>
                  <a:pt x="922946" y="854580"/>
                </a:cubicBezTo>
                <a:cubicBezTo>
                  <a:pt x="931492" y="865974"/>
                  <a:pt x="940936" y="876747"/>
                  <a:pt x="948583" y="888763"/>
                </a:cubicBezTo>
                <a:cubicBezTo>
                  <a:pt x="960913" y="908139"/>
                  <a:pt x="971769" y="928422"/>
                  <a:pt x="982766" y="948584"/>
                </a:cubicBezTo>
                <a:cubicBezTo>
                  <a:pt x="988866" y="959768"/>
                  <a:pt x="993106" y="971964"/>
                  <a:pt x="999858" y="982767"/>
                </a:cubicBezTo>
                <a:cubicBezTo>
                  <a:pt x="1007407" y="994845"/>
                  <a:pt x="1017595" y="1005099"/>
                  <a:pt x="1025495" y="1016950"/>
                </a:cubicBezTo>
                <a:cubicBezTo>
                  <a:pt x="1096567" y="1123559"/>
                  <a:pt x="1023753" y="1013467"/>
                  <a:pt x="1059678" y="1085316"/>
                </a:cubicBezTo>
                <a:cubicBezTo>
                  <a:pt x="1097458" y="1160874"/>
                  <a:pt x="1073602" y="1096388"/>
                  <a:pt x="1102407" y="1162228"/>
                </a:cubicBezTo>
                <a:cubicBezTo>
                  <a:pt x="1117250" y="1196155"/>
                  <a:pt x="1128574" y="1231656"/>
                  <a:pt x="1145136" y="1264778"/>
                </a:cubicBezTo>
                <a:cubicBezTo>
                  <a:pt x="1150833" y="1276172"/>
                  <a:pt x="1157210" y="1287252"/>
                  <a:pt x="1162228" y="1298961"/>
                </a:cubicBezTo>
                <a:cubicBezTo>
                  <a:pt x="1172654" y="1323287"/>
                  <a:pt x="1167337" y="1329708"/>
                  <a:pt x="1187865" y="1350236"/>
                </a:cubicBezTo>
                <a:cubicBezTo>
                  <a:pt x="1195128" y="1357499"/>
                  <a:pt x="1204957" y="1361631"/>
                  <a:pt x="1213503" y="1367328"/>
                </a:cubicBezTo>
                <a:cubicBezTo>
                  <a:pt x="1264213" y="1265902"/>
                  <a:pt x="1246140" y="1317431"/>
                  <a:pt x="1204957" y="1093862"/>
                </a:cubicBezTo>
                <a:cubicBezTo>
                  <a:pt x="1199399" y="1063689"/>
                  <a:pt x="1192468" y="1030098"/>
                  <a:pt x="1170774" y="1008404"/>
                </a:cubicBezTo>
                <a:cubicBezTo>
                  <a:pt x="1148128" y="985758"/>
                  <a:pt x="1117656" y="961990"/>
                  <a:pt x="1102407" y="931492"/>
                </a:cubicBezTo>
                <a:cubicBezTo>
                  <a:pt x="1098378" y="923435"/>
                  <a:pt x="1096710" y="914401"/>
                  <a:pt x="1093861" y="905855"/>
                </a:cubicBezTo>
                <a:cubicBezTo>
                  <a:pt x="1096710" y="868823"/>
                  <a:pt x="1088613" y="829244"/>
                  <a:pt x="1102407" y="794759"/>
                </a:cubicBezTo>
                <a:cubicBezTo>
                  <a:pt x="1106896" y="783538"/>
                  <a:pt x="1120308" y="811112"/>
                  <a:pt x="1128045" y="820397"/>
                </a:cubicBezTo>
                <a:cubicBezTo>
                  <a:pt x="1134620" y="828287"/>
                  <a:pt x="1137874" y="838772"/>
                  <a:pt x="1145136" y="846034"/>
                </a:cubicBezTo>
                <a:cubicBezTo>
                  <a:pt x="1166548" y="867446"/>
                  <a:pt x="1191520" y="885029"/>
                  <a:pt x="1213503" y="905855"/>
                </a:cubicBezTo>
                <a:cubicBezTo>
                  <a:pt x="1245672" y="936331"/>
                  <a:pt x="1276172" y="968524"/>
                  <a:pt x="1307506" y="999858"/>
                </a:cubicBezTo>
                <a:cubicBezTo>
                  <a:pt x="1321749" y="1014101"/>
                  <a:pt x="1333475" y="1031414"/>
                  <a:pt x="1350235" y="1042587"/>
                </a:cubicBezTo>
                <a:lnTo>
                  <a:pt x="1401510" y="1076771"/>
                </a:lnTo>
                <a:cubicBezTo>
                  <a:pt x="1441390" y="1136591"/>
                  <a:pt x="1418602" y="1116651"/>
                  <a:pt x="1461331" y="1145137"/>
                </a:cubicBezTo>
                <a:cubicBezTo>
                  <a:pt x="1469877" y="1156531"/>
                  <a:pt x="1478689" y="1167730"/>
                  <a:pt x="1486968" y="1179320"/>
                </a:cubicBezTo>
                <a:cubicBezTo>
                  <a:pt x="1492938" y="1187678"/>
                  <a:pt x="1496797" y="1197694"/>
                  <a:pt x="1504060" y="1204957"/>
                </a:cubicBezTo>
                <a:cubicBezTo>
                  <a:pt x="1520627" y="1221524"/>
                  <a:pt x="1534482" y="1223644"/>
                  <a:pt x="1555334" y="1230595"/>
                </a:cubicBezTo>
                <a:cubicBezTo>
                  <a:pt x="1563880" y="1224898"/>
                  <a:pt x="1574556" y="1221523"/>
                  <a:pt x="1580972" y="1213503"/>
                </a:cubicBezTo>
                <a:cubicBezTo>
                  <a:pt x="1586599" y="1206469"/>
                  <a:pt x="1585969" y="1196146"/>
                  <a:pt x="1589517" y="1187866"/>
                </a:cubicBezTo>
                <a:cubicBezTo>
                  <a:pt x="1594535" y="1176157"/>
                  <a:pt x="1600912" y="1165077"/>
                  <a:pt x="1606609" y="1153683"/>
                </a:cubicBezTo>
                <a:cubicBezTo>
                  <a:pt x="1595215" y="1085317"/>
                  <a:pt x="1589236" y="1015824"/>
                  <a:pt x="1572426" y="948584"/>
                </a:cubicBezTo>
                <a:cubicBezTo>
                  <a:pt x="1568972" y="934766"/>
                  <a:pt x="1556058" y="925214"/>
                  <a:pt x="1546789" y="914400"/>
                </a:cubicBezTo>
                <a:cubicBezTo>
                  <a:pt x="1499227" y="858911"/>
                  <a:pt x="1502605" y="888117"/>
                  <a:pt x="1392964" y="871671"/>
                </a:cubicBezTo>
                <a:cubicBezTo>
                  <a:pt x="1378600" y="869516"/>
                  <a:pt x="1364478" y="865974"/>
                  <a:pt x="1350235" y="863126"/>
                </a:cubicBezTo>
                <a:cubicBezTo>
                  <a:pt x="1322228" y="844454"/>
                  <a:pt x="1334869" y="846034"/>
                  <a:pt x="1316052" y="846034"/>
                </a:cubicBezTo>
              </a:path>
            </a:pathLst>
          </a:cu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олилиния 69"/>
          <p:cNvSpPr/>
          <p:nvPr/>
        </p:nvSpPr>
        <p:spPr>
          <a:xfrm>
            <a:off x="4161802" y="4595453"/>
            <a:ext cx="736357" cy="241467"/>
          </a:xfrm>
          <a:custGeom>
            <a:avLst/>
            <a:gdLst>
              <a:gd name="connsiteX0" fmla="*/ 42729 w 736357"/>
              <a:gd name="connsiteY0" fmla="*/ 27822 h 241467"/>
              <a:gd name="connsiteX1" fmla="*/ 111095 w 736357"/>
              <a:gd name="connsiteY1" fmla="*/ 27822 h 241467"/>
              <a:gd name="connsiteX2" fmla="*/ 675118 w 736357"/>
              <a:gd name="connsiteY2" fmla="*/ 19276 h 241467"/>
              <a:gd name="connsiteX3" fmla="*/ 734938 w 736357"/>
              <a:gd name="connsiteY3" fmla="*/ 27822 h 241467"/>
              <a:gd name="connsiteX4" fmla="*/ 700755 w 736357"/>
              <a:gd name="connsiteY4" fmla="*/ 173100 h 241467"/>
              <a:gd name="connsiteX5" fmla="*/ 666572 w 736357"/>
              <a:gd name="connsiteY5" fmla="*/ 181646 h 241467"/>
              <a:gd name="connsiteX6" fmla="*/ 606751 w 736357"/>
              <a:gd name="connsiteY6" fmla="*/ 207283 h 241467"/>
              <a:gd name="connsiteX7" fmla="*/ 581114 w 736357"/>
              <a:gd name="connsiteY7" fmla="*/ 224375 h 241467"/>
              <a:gd name="connsiteX8" fmla="*/ 521293 w 736357"/>
              <a:gd name="connsiteY8" fmla="*/ 241467 h 241467"/>
              <a:gd name="connsiteX9" fmla="*/ 264919 w 736357"/>
              <a:gd name="connsiteY9" fmla="*/ 232921 h 241467"/>
              <a:gd name="connsiteX10" fmla="*/ 222191 w 736357"/>
              <a:gd name="connsiteY10" fmla="*/ 198738 h 241467"/>
              <a:gd name="connsiteX11" fmla="*/ 170916 w 736357"/>
              <a:gd name="connsiteY11" fmla="*/ 164554 h 241467"/>
              <a:gd name="connsiteX12" fmla="*/ 94004 w 736357"/>
              <a:gd name="connsiteY12" fmla="*/ 113280 h 241467"/>
              <a:gd name="connsiteX13" fmla="*/ 68366 w 736357"/>
              <a:gd name="connsiteY13" fmla="*/ 96188 h 241467"/>
              <a:gd name="connsiteX14" fmla="*/ 42729 w 736357"/>
              <a:gd name="connsiteY14" fmla="*/ 87642 h 241467"/>
              <a:gd name="connsiteX15" fmla="*/ 17091 w 736357"/>
              <a:gd name="connsiteY15" fmla="*/ 70551 h 241467"/>
              <a:gd name="connsiteX16" fmla="*/ 0 w 736357"/>
              <a:gd name="connsiteY16" fmla="*/ 62005 h 24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36357" h="241467">
                <a:moveTo>
                  <a:pt x="42729" y="27822"/>
                </a:moveTo>
                <a:cubicBezTo>
                  <a:pt x="200223" y="-3678"/>
                  <a:pt x="5983" y="27822"/>
                  <a:pt x="111095" y="27822"/>
                </a:cubicBezTo>
                <a:cubicBezTo>
                  <a:pt x="299124" y="27822"/>
                  <a:pt x="487110" y="22125"/>
                  <a:pt x="675118" y="19276"/>
                </a:cubicBezTo>
                <a:cubicBezTo>
                  <a:pt x="734938" y="-665"/>
                  <a:pt x="720695" y="-14907"/>
                  <a:pt x="734938" y="27822"/>
                </a:cubicBezTo>
                <a:cubicBezTo>
                  <a:pt x="731223" y="79832"/>
                  <a:pt x="752943" y="143278"/>
                  <a:pt x="700755" y="173100"/>
                </a:cubicBezTo>
                <a:cubicBezTo>
                  <a:pt x="690557" y="178927"/>
                  <a:pt x="677966" y="178797"/>
                  <a:pt x="666572" y="181646"/>
                </a:cubicBezTo>
                <a:cubicBezTo>
                  <a:pt x="602203" y="224558"/>
                  <a:pt x="684012" y="174171"/>
                  <a:pt x="606751" y="207283"/>
                </a:cubicBezTo>
                <a:cubicBezTo>
                  <a:pt x="597311" y="211329"/>
                  <a:pt x="590300" y="219782"/>
                  <a:pt x="581114" y="224375"/>
                </a:cubicBezTo>
                <a:cubicBezTo>
                  <a:pt x="568853" y="230506"/>
                  <a:pt x="532246" y="238729"/>
                  <a:pt x="521293" y="241467"/>
                </a:cubicBezTo>
                <a:cubicBezTo>
                  <a:pt x="435835" y="238618"/>
                  <a:pt x="350268" y="238094"/>
                  <a:pt x="264919" y="232921"/>
                </a:cubicBezTo>
                <a:cubicBezTo>
                  <a:pt x="226520" y="230594"/>
                  <a:pt x="247720" y="221077"/>
                  <a:pt x="222191" y="198738"/>
                </a:cubicBezTo>
                <a:cubicBezTo>
                  <a:pt x="206732" y="185211"/>
                  <a:pt x="188008" y="175948"/>
                  <a:pt x="170916" y="164554"/>
                </a:cubicBezTo>
                <a:lnTo>
                  <a:pt x="94004" y="113280"/>
                </a:lnTo>
                <a:cubicBezTo>
                  <a:pt x="85458" y="107583"/>
                  <a:pt x="78110" y="99436"/>
                  <a:pt x="68366" y="96188"/>
                </a:cubicBezTo>
                <a:cubicBezTo>
                  <a:pt x="59820" y="93339"/>
                  <a:pt x="50786" y="91670"/>
                  <a:pt x="42729" y="87642"/>
                </a:cubicBezTo>
                <a:cubicBezTo>
                  <a:pt x="33542" y="83049"/>
                  <a:pt x="25898" y="75835"/>
                  <a:pt x="17091" y="70551"/>
                </a:cubicBezTo>
                <a:cubicBezTo>
                  <a:pt x="11629" y="67274"/>
                  <a:pt x="5697" y="64854"/>
                  <a:pt x="0" y="62005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олилиния 70"/>
          <p:cNvSpPr/>
          <p:nvPr/>
        </p:nvSpPr>
        <p:spPr>
          <a:xfrm>
            <a:off x="3634154" y="4307132"/>
            <a:ext cx="632435" cy="454576"/>
          </a:xfrm>
          <a:custGeom>
            <a:avLst/>
            <a:gdLst>
              <a:gd name="connsiteX0" fmla="*/ 632435 w 632435"/>
              <a:gd name="connsiteY0" fmla="*/ 352027 h 454576"/>
              <a:gd name="connsiteX1" fmla="*/ 581160 w 632435"/>
              <a:gd name="connsiteY1" fmla="*/ 266569 h 454576"/>
              <a:gd name="connsiteX2" fmla="*/ 504248 w 632435"/>
              <a:gd name="connsiteY2" fmla="*/ 223840 h 454576"/>
              <a:gd name="connsiteX3" fmla="*/ 452973 w 632435"/>
              <a:gd name="connsiteY3" fmla="*/ 172565 h 454576"/>
              <a:gd name="connsiteX4" fmla="*/ 427336 w 632435"/>
              <a:gd name="connsiteY4" fmla="*/ 146927 h 454576"/>
              <a:gd name="connsiteX5" fmla="*/ 393152 w 632435"/>
              <a:gd name="connsiteY5" fmla="*/ 138382 h 454576"/>
              <a:gd name="connsiteX6" fmla="*/ 316240 w 632435"/>
              <a:gd name="connsiteY6" fmla="*/ 78561 h 454576"/>
              <a:gd name="connsiteX7" fmla="*/ 290603 w 632435"/>
              <a:gd name="connsiteY7" fmla="*/ 70015 h 454576"/>
              <a:gd name="connsiteX8" fmla="*/ 264965 w 632435"/>
              <a:gd name="connsiteY8" fmla="*/ 52924 h 454576"/>
              <a:gd name="connsiteX9" fmla="*/ 230782 w 632435"/>
              <a:gd name="connsiteY9" fmla="*/ 44378 h 454576"/>
              <a:gd name="connsiteX10" fmla="*/ 170962 w 632435"/>
              <a:gd name="connsiteY10" fmla="*/ 27286 h 454576"/>
              <a:gd name="connsiteX11" fmla="*/ 145324 w 632435"/>
              <a:gd name="connsiteY11" fmla="*/ 10195 h 454576"/>
              <a:gd name="connsiteX12" fmla="*/ 17137 w 632435"/>
              <a:gd name="connsiteY12" fmla="*/ 10195 h 454576"/>
              <a:gd name="connsiteX13" fmla="*/ 46 w 632435"/>
              <a:gd name="connsiteY13" fmla="*/ 61470 h 454576"/>
              <a:gd name="connsiteX14" fmla="*/ 8592 w 632435"/>
              <a:gd name="connsiteY14" fmla="*/ 232385 h 454576"/>
              <a:gd name="connsiteX15" fmla="*/ 25683 w 632435"/>
              <a:gd name="connsiteY15" fmla="*/ 283660 h 454576"/>
              <a:gd name="connsiteX16" fmla="*/ 68412 w 632435"/>
              <a:gd name="connsiteY16" fmla="*/ 360572 h 454576"/>
              <a:gd name="connsiteX17" fmla="*/ 94050 w 632435"/>
              <a:gd name="connsiteY17" fmla="*/ 386210 h 454576"/>
              <a:gd name="connsiteX18" fmla="*/ 119687 w 632435"/>
              <a:gd name="connsiteY18" fmla="*/ 394756 h 454576"/>
              <a:gd name="connsiteX19" fmla="*/ 145324 w 632435"/>
              <a:gd name="connsiteY19" fmla="*/ 411847 h 454576"/>
              <a:gd name="connsiteX20" fmla="*/ 170962 w 632435"/>
              <a:gd name="connsiteY20" fmla="*/ 420393 h 454576"/>
              <a:gd name="connsiteX21" fmla="*/ 196599 w 632435"/>
              <a:gd name="connsiteY21" fmla="*/ 437484 h 454576"/>
              <a:gd name="connsiteX22" fmla="*/ 273511 w 632435"/>
              <a:gd name="connsiteY22" fmla="*/ 454576 h 454576"/>
              <a:gd name="connsiteX23" fmla="*/ 470065 w 632435"/>
              <a:gd name="connsiteY23" fmla="*/ 446030 h 454576"/>
              <a:gd name="connsiteX24" fmla="*/ 495702 w 632435"/>
              <a:gd name="connsiteY24" fmla="*/ 437484 h 454576"/>
              <a:gd name="connsiteX25" fmla="*/ 521339 w 632435"/>
              <a:gd name="connsiteY25" fmla="*/ 420393 h 454576"/>
              <a:gd name="connsiteX26" fmla="*/ 555522 w 632435"/>
              <a:gd name="connsiteY26" fmla="*/ 394756 h 454576"/>
              <a:gd name="connsiteX27" fmla="*/ 572614 w 632435"/>
              <a:gd name="connsiteY27" fmla="*/ 369118 h 454576"/>
              <a:gd name="connsiteX28" fmla="*/ 623889 w 632435"/>
              <a:gd name="connsiteY28" fmla="*/ 334935 h 454576"/>
              <a:gd name="connsiteX29" fmla="*/ 632435 w 632435"/>
              <a:gd name="connsiteY29" fmla="*/ 352027 h 45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32435" h="454576">
                <a:moveTo>
                  <a:pt x="632435" y="352027"/>
                </a:moveTo>
                <a:cubicBezTo>
                  <a:pt x="620340" y="327837"/>
                  <a:pt x="603421" y="286357"/>
                  <a:pt x="581160" y="266569"/>
                </a:cubicBezTo>
                <a:cubicBezTo>
                  <a:pt x="545896" y="235223"/>
                  <a:pt x="539065" y="235445"/>
                  <a:pt x="504248" y="223840"/>
                </a:cubicBezTo>
                <a:lnTo>
                  <a:pt x="452973" y="172565"/>
                </a:lnTo>
                <a:cubicBezTo>
                  <a:pt x="444427" y="164019"/>
                  <a:pt x="439061" y="149858"/>
                  <a:pt x="427336" y="146927"/>
                </a:cubicBezTo>
                <a:lnTo>
                  <a:pt x="393152" y="138382"/>
                </a:lnTo>
                <a:cubicBezTo>
                  <a:pt x="371030" y="116260"/>
                  <a:pt x="346908" y="88784"/>
                  <a:pt x="316240" y="78561"/>
                </a:cubicBezTo>
                <a:cubicBezTo>
                  <a:pt x="307694" y="75712"/>
                  <a:pt x="298660" y="74043"/>
                  <a:pt x="290603" y="70015"/>
                </a:cubicBezTo>
                <a:cubicBezTo>
                  <a:pt x="281416" y="65422"/>
                  <a:pt x="274405" y="56970"/>
                  <a:pt x="264965" y="52924"/>
                </a:cubicBezTo>
                <a:cubicBezTo>
                  <a:pt x="254170" y="48297"/>
                  <a:pt x="242075" y="47605"/>
                  <a:pt x="230782" y="44378"/>
                </a:cubicBezTo>
                <a:cubicBezTo>
                  <a:pt x="144963" y="19858"/>
                  <a:pt x="277824" y="54002"/>
                  <a:pt x="170962" y="27286"/>
                </a:cubicBezTo>
                <a:cubicBezTo>
                  <a:pt x="162416" y="21589"/>
                  <a:pt x="154511" y="14788"/>
                  <a:pt x="145324" y="10195"/>
                </a:cubicBezTo>
                <a:cubicBezTo>
                  <a:pt x="103766" y="-10584"/>
                  <a:pt x="65374" y="6175"/>
                  <a:pt x="17137" y="10195"/>
                </a:cubicBezTo>
                <a:cubicBezTo>
                  <a:pt x="11440" y="27287"/>
                  <a:pt x="-854" y="43476"/>
                  <a:pt x="46" y="61470"/>
                </a:cubicBezTo>
                <a:cubicBezTo>
                  <a:pt x="2895" y="118442"/>
                  <a:pt x="2054" y="175718"/>
                  <a:pt x="8592" y="232385"/>
                </a:cubicBezTo>
                <a:cubicBezTo>
                  <a:pt x="10657" y="250282"/>
                  <a:pt x="19986" y="266568"/>
                  <a:pt x="25683" y="283660"/>
                </a:cubicBezTo>
                <a:cubicBezTo>
                  <a:pt x="36429" y="315899"/>
                  <a:pt x="39028" y="331188"/>
                  <a:pt x="68412" y="360572"/>
                </a:cubicBezTo>
                <a:cubicBezTo>
                  <a:pt x="76958" y="369118"/>
                  <a:pt x="83994" y="379506"/>
                  <a:pt x="94050" y="386210"/>
                </a:cubicBezTo>
                <a:cubicBezTo>
                  <a:pt x="101545" y="391207"/>
                  <a:pt x="111630" y="390728"/>
                  <a:pt x="119687" y="394756"/>
                </a:cubicBezTo>
                <a:cubicBezTo>
                  <a:pt x="128873" y="399349"/>
                  <a:pt x="136138" y="407254"/>
                  <a:pt x="145324" y="411847"/>
                </a:cubicBezTo>
                <a:cubicBezTo>
                  <a:pt x="153381" y="415876"/>
                  <a:pt x="162905" y="416364"/>
                  <a:pt x="170962" y="420393"/>
                </a:cubicBezTo>
                <a:cubicBezTo>
                  <a:pt x="180148" y="424986"/>
                  <a:pt x="187413" y="432891"/>
                  <a:pt x="196599" y="437484"/>
                </a:cubicBezTo>
                <a:cubicBezTo>
                  <a:pt x="217638" y="448004"/>
                  <a:pt x="253815" y="451293"/>
                  <a:pt x="273511" y="454576"/>
                </a:cubicBezTo>
                <a:cubicBezTo>
                  <a:pt x="339029" y="451727"/>
                  <a:pt x="404678" y="451060"/>
                  <a:pt x="470065" y="446030"/>
                </a:cubicBezTo>
                <a:cubicBezTo>
                  <a:pt x="479046" y="445339"/>
                  <a:pt x="487645" y="441512"/>
                  <a:pt x="495702" y="437484"/>
                </a:cubicBezTo>
                <a:cubicBezTo>
                  <a:pt x="504888" y="432891"/>
                  <a:pt x="512981" y="426363"/>
                  <a:pt x="521339" y="420393"/>
                </a:cubicBezTo>
                <a:cubicBezTo>
                  <a:pt x="532929" y="412115"/>
                  <a:pt x="544128" y="403302"/>
                  <a:pt x="555522" y="394756"/>
                </a:cubicBezTo>
                <a:cubicBezTo>
                  <a:pt x="561219" y="386210"/>
                  <a:pt x="564884" y="375882"/>
                  <a:pt x="572614" y="369118"/>
                </a:cubicBezTo>
                <a:cubicBezTo>
                  <a:pt x="588073" y="355591"/>
                  <a:pt x="609364" y="349460"/>
                  <a:pt x="623889" y="334935"/>
                </a:cubicBezTo>
                <a:lnTo>
                  <a:pt x="632435" y="352027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>
            <a:off x="3768695" y="4666004"/>
            <a:ext cx="470019" cy="632389"/>
          </a:xfrm>
          <a:custGeom>
            <a:avLst/>
            <a:gdLst>
              <a:gd name="connsiteX0" fmla="*/ 401653 w 470019"/>
              <a:gd name="connsiteY0" fmla="*/ 17091 h 632389"/>
              <a:gd name="connsiteX1" fmla="*/ 247828 w 470019"/>
              <a:gd name="connsiteY1" fmla="*/ 25637 h 632389"/>
              <a:gd name="connsiteX2" fmla="*/ 213645 w 470019"/>
              <a:gd name="connsiteY2" fmla="*/ 42729 h 632389"/>
              <a:gd name="connsiteX3" fmla="*/ 162370 w 470019"/>
              <a:gd name="connsiteY3" fmla="*/ 59820 h 632389"/>
              <a:gd name="connsiteX4" fmla="*/ 136733 w 470019"/>
              <a:gd name="connsiteY4" fmla="*/ 85458 h 632389"/>
              <a:gd name="connsiteX5" fmla="*/ 102550 w 470019"/>
              <a:gd name="connsiteY5" fmla="*/ 102549 h 632389"/>
              <a:gd name="connsiteX6" fmla="*/ 85458 w 470019"/>
              <a:gd name="connsiteY6" fmla="*/ 128187 h 632389"/>
              <a:gd name="connsiteX7" fmla="*/ 59821 w 470019"/>
              <a:gd name="connsiteY7" fmla="*/ 188007 h 632389"/>
              <a:gd name="connsiteX8" fmla="*/ 42729 w 470019"/>
              <a:gd name="connsiteY8" fmla="*/ 222190 h 632389"/>
              <a:gd name="connsiteX9" fmla="*/ 34184 w 470019"/>
              <a:gd name="connsiteY9" fmla="*/ 247828 h 632389"/>
              <a:gd name="connsiteX10" fmla="*/ 17092 w 470019"/>
              <a:gd name="connsiteY10" fmla="*/ 282011 h 632389"/>
              <a:gd name="connsiteX11" fmla="*/ 0 w 470019"/>
              <a:gd name="connsiteY11" fmla="*/ 333286 h 632389"/>
              <a:gd name="connsiteX12" fmla="*/ 8546 w 470019"/>
              <a:gd name="connsiteY12" fmla="*/ 538385 h 632389"/>
              <a:gd name="connsiteX13" fmla="*/ 34184 w 470019"/>
              <a:gd name="connsiteY13" fmla="*/ 598205 h 632389"/>
              <a:gd name="connsiteX14" fmla="*/ 59821 w 470019"/>
              <a:gd name="connsiteY14" fmla="*/ 623843 h 632389"/>
              <a:gd name="connsiteX15" fmla="*/ 85458 w 470019"/>
              <a:gd name="connsiteY15" fmla="*/ 632389 h 632389"/>
              <a:gd name="connsiteX16" fmla="*/ 162370 w 470019"/>
              <a:gd name="connsiteY16" fmla="*/ 623843 h 632389"/>
              <a:gd name="connsiteX17" fmla="*/ 247828 w 470019"/>
              <a:gd name="connsiteY17" fmla="*/ 555476 h 632389"/>
              <a:gd name="connsiteX18" fmla="*/ 282012 w 470019"/>
              <a:gd name="connsiteY18" fmla="*/ 512747 h 632389"/>
              <a:gd name="connsiteX19" fmla="*/ 316195 w 470019"/>
              <a:gd name="connsiteY19" fmla="*/ 444381 h 632389"/>
              <a:gd name="connsiteX20" fmla="*/ 350378 w 470019"/>
              <a:gd name="connsiteY20" fmla="*/ 393106 h 632389"/>
              <a:gd name="connsiteX21" fmla="*/ 384561 w 470019"/>
              <a:gd name="connsiteY21" fmla="*/ 333286 h 632389"/>
              <a:gd name="connsiteX22" fmla="*/ 410198 w 470019"/>
              <a:gd name="connsiteY22" fmla="*/ 282011 h 632389"/>
              <a:gd name="connsiteX23" fmla="*/ 418744 w 470019"/>
              <a:gd name="connsiteY23" fmla="*/ 256374 h 632389"/>
              <a:gd name="connsiteX24" fmla="*/ 435836 w 470019"/>
              <a:gd name="connsiteY24" fmla="*/ 230736 h 632389"/>
              <a:gd name="connsiteX25" fmla="*/ 470019 w 470019"/>
              <a:gd name="connsiteY25" fmla="*/ 153824 h 632389"/>
              <a:gd name="connsiteX26" fmla="*/ 461473 w 470019"/>
              <a:gd name="connsiteY26" fmla="*/ 0 h 63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70019" h="632389">
                <a:moveTo>
                  <a:pt x="401653" y="17091"/>
                </a:moveTo>
                <a:cubicBezTo>
                  <a:pt x="328160" y="4843"/>
                  <a:pt x="343539" y="1709"/>
                  <a:pt x="247828" y="25637"/>
                </a:cubicBezTo>
                <a:cubicBezTo>
                  <a:pt x="235469" y="28727"/>
                  <a:pt x="225473" y="37998"/>
                  <a:pt x="213645" y="42729"/>
                </a:cubicBezTo>
                <a:cubicBezTo>
                  <a:pt x="196917" y="49420"/>
                  <a:pt x="162370" y="59820"/>
                  <a:pt x="162370" y="59820"/>
                </a:cubicBezTo>
                <a:cubicBezTo>
                  <a:pt x="153824" y="68366"/>
                  <a:pt x="146567" y="78433"/>
                  <a:pt x="136733" y="85458"/>
                </a:cubicBezTo>
                <a:cubicBezTo>
                  <a:pt x="126367" y="92863"/>
                  <a:pt x="112337" y="94394"/>
                  <a:pt x="102550" y="102549"/>
                </a:cubicBezTo>
                <a:cubicBezTo>
                  <a:pt x="94660" y="109124"/>
                  <a:pt x="90554" y="119269"/>
                  <a:pt x="85458" y="128187"/>
                </a:cubicBezTo>
                <a:cubicBezTo>
                  <a:pt x="53067" y="184872"/>
                  <a:pt x="80366" y="140070"/>
                  <a:pt x="59821" y="188007"/>
                </a:cubicBezTo>
                <a:cubicBezTo>
                  <a:pt x="54803" y="199716"/>
                  <a:pt x="47747" y="210481"/>
                  <a:pt x="42729" y="222190"/>
                </a:cubicBezTo>
                <a:cubicBezTo>
                  <a:pt x="39181" y="230470"/>
                  <a:pt x="37732" y="239548"/>
                  <a:pt x="34184" y="247828"/>
                </a:cubicBezTo>
                <a:cubicBezTo>
                  <a:pt x="29166" y="259537"/>
                  <a:pt x="21823" y="270183"/>
                  <a:pt x="17092" y="282011"/>
                </a:cubicBezTo>
                <a:cubicBezTo>
                  <a:pt x="10401" y="298739"/>
                  <a:pt x="0" y="333286"/>
                  <a:pt x="0" y="333286"/>
                </a:cubicBezTo>
                <a:cubicBezTo>
                  <a:pt x="2849" y="401652"/>
                  <a:pt x="3671" y="470133"/>
                  <a:pt x="8546" y="538385"/>
                </a:cubicBezTo>
                <a:cubicBezTo>
                  <a:pt x="10328" y="563329"/>
                  <a:pt x="18670" y="579589"/>
                  <a:pt x="34184" y="598205"/>
                </a:cubicBezTo>
                <a:cubicBezTo>
                  <a:pt x="41921" y="607489"/>
                  <a:pt x="49765" y="617139"/>
                  <a:pt x="59821" y="623843"/>
                </a:cubicBezTo>
                <a:cubicBezTo>
                  <a:pt x="67316" y="628840"/>
                  <a:pt x="76912" y="629540"/>
                  <a:pt x="85458" y="632389"/>
                </a:cubicBezTo>
                <a:cubicBezTo>
                  <a:pt x="111095" y="629540"/>
                  <a:pt x="137899" y="632000"/>
                  <a:pt x="162370" y="623843"/>
                </a:cubicBezTo>
                <a:cubicBezTo>
                  <a:pt x="194714" y="613062"/>
                  <a:pt x="224489" y="578815"/>
                  <a:pt x="247828" y="555476"/>
                </a:cubicBezTo>
                <a:cubicBezTo>
                  <a:pt x="273712" y="477827"/>
                  <a:pt x="232814" y="583030"/>
                  <a:pt x="282012" y="512747"/>
                </a:cubicBezTo>
                <a:cubicBezTo>
                  <a:pt x="296623" y="491874"/>
                  <a:pt x="302062" y="465580"/>
                  <a:pt x="316195" y="444381"/>
                </a:cubicBezTo>
                <a:cubicBezTo>
                  <a:pt x="327589" y="427289"/>
                  <a:pt x="341192" y="411479"/>
                  <a:pt x="350378" y="393106"/>
                </a:cubicBezTo>
                <a:cubicBezTo>
                  <a:pt x="372062" y="349737"/>
                  <a:pt x="360402" y="369523"/>
                  <a:pt x="384561" y="333286"/>
                </a:cubicBezTo>
                <a:cubicBezTo>
                  <a:pt x="406041" y="268846"/>
                  <a:pt x="377067" y="348273"/>
                  <a:pt x="410198" y="282011"/>
                </a:cubicBezTo>
                <a:cubicBezTo>
                  <a:pt x="414226" y="273954"/>
                  <a:pt x="414715" y="264431"/>
                  <a:pt x="418744" y="256374"/>
                </a:cubicBezTo>
                <a:cubicBezTo>
                  <a:pt x="423337" y="247187"/>
                  <a:pt x="431665" y="240122"/>
                  <a:pt x="435836" y="230736"/>
                </a:cubicBezTo>
                <a:cubicBezTo>
                  <a:pt x="476513" y="139211"/>
                  <a:pt x="431339" y="211842"/>
                  <a:pt x="470019" y="153824"/>
                </a:cubicBezTo>
                <a:cubicBezTo>
                  <a:pt x="460905" y="17110"/>
                  <a:pt x="461473" y="68461"/>
                  <a:pt x="461473" y="0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3" name="Рисунок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3021800"/>
            <a:ext cx="2881481" cy="2834064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1692259" y="3643389"/>
            <a:ext cx="738664" cy="82798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птицы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43395"/>
            <a:ext cx="8128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76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941406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12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806489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90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47" y="690558"/>
            <a:ext cx="8205709" cy="547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51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20688"/>
            <a:ext cx="7416827" cy="55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5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3445850" cy="20813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581128"/>
            <a:ext cx="3159489" cy="2083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2365" y="2571945"/>
            <a:ext cx="52521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С. Покровское </a:t>
            </a:r>
          </a:p>
          <a:p>
            <a:pPr algn="ctr"/>
            <a:r>
              <a:rPr lang="ru-RU" sz="4000" dirty="0" err="1" smtClean="0">
                <a:solidFill>
                  <a:schemeClr val="bg2">
                    <a:lumMod val="25000"/>
                  </a:schemeClr>
                </a:solidFill>
              </a:rPr>
              <a:t>Неклиновский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 район </a:t>
            </a:r>
          </a:p>
          <a:p>
            <a:pPr algn="ctr"/>
            <a:r>
              <a:rPr lang="ru-RU" sz="4000" dirty="0">
                <a:solidFill>
                  <a:schemeClr val="bg2">
                    <a:lumMod val="25000"/>
                  </a:schemeClr>
                </a:solidFill>
              </a:rPr>
              <a:t>Р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остовская область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2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628800"/>
            <a:ext cx="75608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Первое </a:t>
            </a:r>
            <a:r>
              <a:rPr lang="ru-RU" dirty="0"/>
              <a:t>упоминание о местности, где сейчас располо­жено село Покровское, относится к </a:t>
            </a:r>
            <a:r>
              <a:rPr lang="ru-RU" dirty="0" smtClean="0"/>
              <a:t>1769 году. </a:t>
            </a:r>
          </a:p>
          <a:p>
            <a:endParaRPr lang="ru-RU" dirty="0" smtClean="0"/>
          </a:p>
          <a:p>
            <a:r>
              <a:rPr lang="ru-RU" dirty="0" smtClean="0"/>
              <a:t>Русский </a:t>
            </a:r>
            <a:r>
              <a:rPr lang="ru-RU" dirty="0"/>
              <a:t>историк Д. И. </a:t>
            </a:r>
            <a:r>
              <a:rPr lang="ru-RU" dirty="0" err="1"/>
              <a:t>Эварницкий</a:t>
            </a:r>
            <a:r>
              <a:rPr lang="ru-RU" dirty="0"/>
              <a:t> в своей «Истории запорожских ка­заков» отмечает: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i="1" dirty="0"/>
              <a:t>В урочище устья реки </a:t>
            </a:r>
            <a:r>
              <a:rPr lang="ru-RU" i="1" dirty="0" err="1"/>
              <a:t>Миус</a:t>
            </a:r>
            <a:r>
              <a:rPr lang="ru-RU" i="1" dirty="0"/>
              <a:t>, при впадении в </a:t>
            </a:r>
            <a:r>
              <a:rPr lang="ru-RU" i="1" dirty="0" smtClean="0"/>
              <a:t>Азовское море, </a:t>
            </a:r>
            <a:r>
              <a:rPr lang="ru-RU" i="1" dirty="0"/>
              <a:t>близ </a:t>
            </a:r>
            <a:r>
              <a:rPr lang="ru-RU" i="1" dirty="0" smtClean="0"/>
              <a:t>Таганрога, </a:t>
            </a:r>
            <a:r>
              <a:rPr lang="ru-RU" i="1" dirty="0"/>
              <a:t>в теперешней слободе </a:t>
            </a:r>
            <a:r>
              <a:rPr lang="ru-RU" i="1" dirty="0" err="1"/>
              <a:t>Лимоновк</a:t>
            </a:r>
            <a:r>
              <a:rPr lang="ru-RU" i="1" dirty="0"/>
              <a:t> Ростовского уезда в 1769 г. 500 душ семейного запорожского казачества по распоряжению Коша основали три слободы: Николаевскую, Троицкую и Покровскую</a:t>
            </a:r>
            <a:r>
              <a:rPr lang="ru-RU" i="1" dirty="0" smtClean="0"/>
              <a:t>…</a:t>
            </a:r>
            <a:r>
              <a:rPr lang="ru-RU" dirty="0" smtClean="0"/>
              <a:t>».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 1915 </a:t>
            </a:r>
            <a:r>
              <a:rPr lang="ru-RU" dirty="0" smtClean="0"/>
              <a:t>году в </a:t>
            </a:r>
            <a:r>
              <a:rPr lang="ru-RU" dirty="0"/>
              <a:t>селе Покровском уже было 1410 дворов, в пользовании крестьян находилось 12400 десятин земли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2123728" y="548680"/>
            <a:ext cx="4680520" cy="7920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15816" y="683114"/>
            <a:ext cx="2756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История села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5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62" y="836711"/>
            <a:ext cx="3832914" cy="52303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476672"/>
            <a:ext cx="41764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Река </a:t>
            </a:r>
            <a:r>
              <a:rPr lang="ru-RU" dirty="0" err="1"/>
              <a:t>Миус</a:t>
            </a:r>
            <a:r>
              <a:rPr lang="ru-RU" dirty="0"/>
              <a:t> протекает в Ростовской области России, по территории Куйбышевского, Матвеево-Курганского и Неклиновского районов. Исток реки находится в Украине, а устье - в пределах России.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Согласно одной из легенд, увидев реку, Петр Первый произнес слова «как мой ус», отсюда и пошло название.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Миус</a:t>
            </a:r>
            <a:r>
              <a:rPr lang="ru-RU" dirty="0"/>
              <a:t> впадает в Азовское море. Река имеет извилистое русло шириной от 15-ти до 25-ти метров, а в низовьях она доходит до 45-ти метров. Общая длина около 258 километров, площадь водного бассейна достигает 6680 километров квадратных. </a:t>
            </a:r>
          </a:p>
        </p:txBody>
      </p:sp>
    </p:spTree>
    <p:extLst>
      <p:ext uri="{BB962C8B-B14F-4D97-AF65-F5344CB8AC3E}">
        <p14:creationId xmlns:p14="http://schemas.microsoft.com/office/powerpoint/2010/main" val="126636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111" y="3583451"/>
            <a:ext cx="3939515" cy="21061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548680"/>
            <a:ext cx="6264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В селе был образован колхоз «</a:t>
            </a:r>
            <a:r>
              <a:rPr lang="ru-RU" dirty="0" err="1"/>
              <a:t>Миусский</a:t>
            </a:r>
            <a:r>
              <a:rPr lang="ru-RU" dirty="0"/>
              <a:t>», с 6 863 га сельхозугодий, представлявший собой высокопродуктивное механизированное хозяйство с зерно- животноводческим направлением. В селе возник ряд промышленных предприятий: </a:t>
            </a:r>
            <a:r>
              <a:rPr lang="ru-RU" dirty="0" err="1"/>
              <a:t>райпищекомбинат</a:t>
            </a:r>
            <a:r>
              <a:rPr lang="ru-RU" dirty="0"/>
              <a:t>, маслозавод, хлебозавод, </a:t>
            </a:r>
            <a:r>
              <a:rPr lang="ru-RU" dirty="0" err="1"/>
              <a:t>райпромкомбинат</a:t>
            </a:r>
            <a:r>
              <a:rPr lang="ru-RU" dirty="0"/>
              <a:t>, быткомбинат и др. с общим количеством работающих 470 человек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данное время открылись другие колхозы по району, а так же ИП по обработке и посадке культур.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83451"/>
            <a:ext cx="3677188" cy="19185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991324"/>
            <a:ext cx="2701767" cy="17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025953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8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20688"/>
            <a:ext cx="3498017" cy="525658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426099"/>
              </p:ext>
            </p:extLst>
          </p:nvPr>
        </p:nvGraphicFramePr>
        <p:xfrm>
          <a:off x="4932040" y="931862"/>
          <a:ext cx="3910568" cy="4801394"/>
        </p:xfrm>
        <a:graphic>
          <a:graphicData uri="http://schemas.openxmlformats.org/drawingml/2006/table">
            <a:tbl>
              <a:tblPr/>
              <a:tblGrid>
                <a:gridCol w="1955284"/>
                <a:gridCol w="1955284"/>
              </a:tblGrid>
              <a:tr h="317377"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Дата рождения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9 марта</a:t>
                      </a:r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1919</a:t>
                      </a:r>
                      <a:endParaRPr lang="ru-RU" sz="1300" dirty="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016098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Место рождения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село </a:t>
                      </a:r>
                      <a:r>
                        <a:rPr lang="ru-RU" sz="1300" u="none" strike="noStrike" dirty="0" err="1">
                          <a:solidFill>
                            <a:srgbClr val="0B0080"/>
                          </a:solidFill>
                          <a:effectLst/>
                        </a:rPr>
                        <a:t>Горяйстовка</a:t>
                      </a:r>
                      <a:r>
                        <a:rPr lang="ru-RU" sz="1300" dirty="0">
                          <a:effectLst/>
                        </a:rPr>
                        <a:t/>
                      </a:r>
                      <a:br>
                        <a:rPr lang="ru-RU" sz="1300" dirty="0">
                          <a:effectLst/>
                        </a:rPr>
                      </a:br>
                      <a:r>
                        <a:rPr lang="ru-RU" sz="1300" dirty="0">
                          <a:effectLst/>
                        </a:rPr>
                        <a:t>(ныне </a:t>
                      </a: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Ахтырский район</a:t>
                      </a:r>
                      <a:r>
                        <a:rPr lang="ru-RU" sz="1300" dirty="0">
                          <a:effectLst/>
                        </a:rPr>
                        <a:t/>
                      </a:r>
                      <a:br>
                        <a:rPr lang="ru-RU" sz="1300" dirty="0">
                          <a:effectLst/>
                        </a:rPr>
                      </a:b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Сумской области</a:t>
                      </a:r>
                      <a:r>
                        <a:rPr lang="ru-RU" sz="1300" dirty="0">
                          <a:effectLst/>
                        </a:rPr>
                        <a:t>, </a:t>
                      </a: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Украина</a:t>
                      </a:r>
                      <a:r>
                        <a:rPr lang="ru-RU" sz="1300" dirty="0">
                          <a:effectLst/>
                        </a:rPr>
                        <a:t>)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7377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Дата смерти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3 ноября</a:t>
                      </a:r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1970</a:t>
                      </a:r>
                      <a:r>
                        <a:rPr lang="ru-RU" sz="1300" dirty="0">
                          <a:effectLst/>
                        </a:rPr>
                        <a:t> (51 год)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7377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Место смерти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Ростов-на-Дону</a:t>
                      </a:r>
                      <a:r>
                        <a:rPr lang="ru-RU" sz="1300" dirty="0">
                          <a:effectLst/>
                        </a:rPr>
                        <a:t>, </a:t>
                      </a: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СССР</a:t>
                      </a:r>
                      <a:endParaRPr lang="ru-RU" sz="1300" dirty="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7377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Принадлежность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СССР</a:t>
                      </a:r>
                      <a:endParaRPr lang="ru-RU" sz="1300" dirty="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7377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Род войск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пехота</a:t>
                      </a:r>
                      <a:endParaRPr lang="ru-RU" sz="1300" dirty="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7377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Годы службы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1939</a:t>
                      </a:r>
                      <a:r>
                        <a:rPr lang="ru-RU" sz="1300" dirty="0">
                          <a:effectLst/>
                        </a:rPr>
                        <a:t>—</a:t>
                      </a:r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1948</a:t>
                      </a:r>
                      <a:endParaRPr lang="ru-RU" sz="1300" dirty="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7377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Звание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sz="130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47559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Часть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150-я стрелковая дивизия</a:t>
                      </a:r>
                      <a:endParaRPr lang="ru-RU" sz="1300" dirty="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016098"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Сражения/войны</a:t>
                      </a: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u="none" strike="noStrike" dirty="0">
                          <a:solidFill>
                            <a:srgbClr val="0B0080"/>
                          </a:solidFill>
                          <a:effectLst/>
                        </a:rPr>
                        <a:t>Советско-финская </a:t>
                      </a:r>
                      <a:r>
                        <a:rPr lang="ru-RU" sz="1300" u="none" strike="noStrike" dirty="0" smtClean="0">
                          <a:solidFill>
                            <a:srgbClr val="0B0080"/>
                          </a:solidFill>
                          <a:effectLst/>
                        </a:rPr>
                        <a:t>война,</a:t>
                      </a:r>
                      <a:r>
                        <a:rPr lang="ru-RU" sz="1300" dirty="0">
                          <a:effectLst/>
                        </a:rPr>
                        <a:t/>
                      </a:r>
                      <a:br>
                        <a:rPr lang="ru-RU" sz="1300" dirty="0">
                          <a:effectLst/>
                        </a:rPr>
                      </a:br>
                      <a:r>
                        <a:rPr lang="ru-RU" sz="1300" u="none" dirty="0">
                          <a:solidFill>
                            <a:srgbClr val="0B0080"/>
                          </a:solidFill>
                          <a:effectLst/>
                        </a:rPr>
                        <a:t>Великая Отечественная </a:t>
                      </a:r>
                      <a:r>
                        <a:rPr lang="ru-RU" sz="1300" u="none" dirty="0" smtClean="0">
                          <a:solidFill>
                            <a:srgbClr val="0B0080"/>
                          </a:solidFill>
                          <a:effectLst/>
                        </a:rPr>
                        <a:t>война </a:t>
                      </a:r>
                      <a:endParaRPr lang="ru-RU" sz="1300" u="none" dirty="0">
                        <a:effectLst/>
                      </a:endParaRPr>
                    </a:p>
                  </a:txBody>
                  <a:tcPr marL="66828" marR="66828" marT="33414" marB="33414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Flag of the Soviet Union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731838"/>
            <a:ext cx="20955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Лейтенан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933056"/>
            <a:ext cx="52387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70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92696"/>
            <a:ext cx="4320480" cy="53136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92696"/>
            <a:ext cx="1415772" cy="55446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4000" b="1" dirty="0" smtClean="0"/>
              <a:t>Герб Неклиновского района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8918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92696"/>
            <a:ext cx="1415772" cy="55446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4000" b="1" dirty="0" smtClean="0"/>
              <a:t>Флаг Неклиновского района</a:t>
            </a:r>
            <a:endParaRPr lang="ru-RU" sz="4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848" y="1124744"/>
            <a:ext cx="5969964" cy="449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2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6123" y="764704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Обоснование символики: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Герб языком символов и аллегорий отражает исторические, экономические и природные особенности района. </a:t>
            </a:r>
            <a:br>
              <a:rPr lang="ru-RU" dirty="0"/>
            </a:br>
            <a:r>
              <a:rPr lang="ru-RU" dirty="0"/>
              <a:t>Деление поля символизирует географические особенности района - степные просторы отражены красным цветом, голубая волнистая оконечность символизирует Азовское море, по побережью которого проходит южная граница района. Наличие богатых водных ресурсов определило развитие рыбоводных хозяйств в районе, показанных в гербе серебряным осетром. </a:t>
            </a:r>
            <a:br>
              <a:rPr lang="ru-RU" dirty="0"/>
            </a:br>
            <a:r>
              <a:rPr lang="ru-RU" dirty="0" smtClean="0"/>
              <a:t>Основой </a:t>
            </a:r>
            <a:r>
              <a:rPr lang="ru-RU" dirty="0"/>
              <a:t>экономики района является сельскохозяйственное производство, отражённое золотым цветком подсолнуха. Подсолнух - символ плодородия, единства, солнечного света и процветания. </a:t>
            </a:r>
            <a:br>
              <a:rPr lang="ru-RU" dirty="0"/>
            </a:br>
            <a:r>
              <a:rPr lang="ru-RU" dirty="0"/>
              <a:t>Золото - символ урожая, богатства, стабильности, уважения и интеллекта. </a:t>
            </a:r>
            <a:br>
              <a:rPr lang="ru-RU" dirty="0"/>
            </a:br>
            <a:r>
              <a:rPr lang="ru-RU" dirty="0"/>
              <a:t>Изображение покрова во главе герба символизирует название села Покровского - административного центра Неклиновского района, делая герб гласным. </a:t>
            </a:r>
            <a:br>
              <a:rPr lang="ru-RU" dirty="0"/>
            </a:br>
            <a:r>
              <a:rPr lang="ru-RU" dirty="0"/>
              <a:t>Серебро - символ чистоты, совершенства, мира и взаимопонимания. </a:t>
            </a:r>
            <a:br>
              <a:rPr lang="ru-RU" dirty="0"/>
            </a:br>
            <a:r>
              <a:rPr lang="ru-RU" dirty="0"/>
              <a:t>Красный цвет - символ мужества, силы, трудолюбия и красоты. </a:t>
            </a:r>
            <a:br>
              <a:rPr lang="ru-RU" dirty="0"/>
            </a:br>
            <a:r>
              <a:rPr lang="ru-RU" dirty="0"/>
              <a:t>Голубой цвет - символ чести, благородства и духовности.</a:t>
            </a:r>
          </a:p>
        </p:txBody>
      </p:sp>
    </p:spTree>
    <p:extLst>
      <p:ext uri="{BB962C8B-B14F-4D97-AF65-F5344CB8AC3E}">
        <p14:creationId xmlns:p14="http://schemas.microsoft.com/office/powerpoint/2010/main" val="370073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182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1</dc:creator>
  <cp:lastModifiedBy>1</cp:lastModifiedBy>
  <cp:revision>20</cp:revision>
  <dcterms:created xsi:type="dcterms:W3CDTF">2015-10-15T10:46:25Z</dcterms:created>
  <dcterms:modified xsi:type="dcterms:W3CDTF">2020-11-24T09:10:45Z</dcterms:modified>
</cp:coreProperties>
</file>