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313" r:id="rId2"/>
    <p:sldId id="322" r:id="rId3"/>
    <p:sldId id="269" r:id="rId4"/>
    <p:sldId id="284" r:id="rId5"/>
    <p:sldId id="314" r:id="rId6"/>
    <p:sldId id="315" r:id="rId7"/>
    <p:sldId id="316" r:id="rId8"/>
    <p:sldId id="296" r:id="rId9"/>
    <p:sldId id="287" r:id="rId10"/>
    <p:sldId id="323" r:id="rId11"/>
    <p:sldId id="274" r:id="rId12"/>
    <p:sldId id="303" r:id="rId13"/>
    <p:sldId id="308" r:id="rId14"/>
    <p:sldId id="309" r:id="rId15"/>
    <p:sldId id="275" r:id="rId16"/>
    <p:sldId id="301" r:id="rId17"/>
    <p:sldId id="311" r:id="rId18"/>
    <p:sldId id="312" r:id="rId19"/>
    <p:sldId id="317" r:id="rId20"/>
    <p:sldId id="318" r:id="rId21"/>
    <p:sldId id="319" r:id="rId22"/>
    <p:sldId id="324" r:id="rId23"/>
    <p:sldId id="320" r:id="rId24"/>
    <p:sldId id="321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4800"/>
    <a:srgbClr val="003A00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4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2DB442A-E79E-49E2-BFD3-B200A96EADB4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838FC1-E14C-4BD5-A8D9-849BA8C9FC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39110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326EC-04E4-4EE2-9FF7-DDB27E072B14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56020-4DBD-4043-A3D4-B668CF740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4A530-9500-49B1-B0E7-95FB64CD8F2D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2140F-0FC3-4C0E-A4EA-EE141B0D0A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E18EA-D930-4A78-B327-7E6E7CC7B373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B08B6-BCD6-45A5-960E-D1A284ABE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4C6DD-F960-4B47-9F1C-019E253D6856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0BE9C-8B75-4D1C-955F-634958B5D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4AA1D-4E84-42B5-8114-4AFE62D1DA07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3BFEE-A52F-4CA3-BE27-7D750BCC8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41C72-9753-49A7-B421-92ACE2E8583D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4F372-1A51-45C0-AA36-B134844B3C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B49C2-D9DD-4275-B32B-80636C2E4D88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33A7F-1B71-408F-832F-FE8CE6E914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00DD9-33B7-4F91-B530-EF61F498E286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5EB62-E0C0-44BF-AC2D-7699379C5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D9A2-6A3E-4892-B581-82E724399886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D4848-BF39-4E1C-A294-196C01907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D6EE7-7CB7-4329-BC1E-14CB8A865A8C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85960-3435-4E97-A38C-BF7C2CEFB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718050" y="993775"/>
            <a:ext cx="1847850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32359-43DD-4497-B39A-D88FAD8CF3AB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4C472-F115-49F8-983D-BF579432D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4"/>
          <p:cNvGrpSpPr>
            <a:grpSpLocks/>
          </p:cNvGrpSpPr>
          <p:nvPr/>
        </p:nvGrpSpPr>
        <p:grpSpPr bwMode="auto">
          <a:xfrm>
            <a:off x="0" y="0"/>
            <a:ext cx="9251950" cy="6858000"/>
            <a:chOff x="-9" y="-16"/>
            <a:chExt cx="9252346" cy="6858038"/>
          </a:xfrm>
        </p:grpSpPr>
        <p:grpSp>
          <p:nvGrpSpPr>
            <p:cNvPr id="1032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grpSp>
          <p:nvGrpSpPr>
            <p:cNvPr id="1033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grpSp>
          <p:nvGrpSpPr>
            <p:cNvPr id="1034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E3297A-3476-450D-83B6-EFEBF7DFA1AC}" type="datetime1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2A9596-08AC-4492-B156-169E996F2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20" r:id="rId9"/>
    <p:sldLayoutId id="2147483711" r:id="rId10"/>
    <p:sldLayoutId id="2147483710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7;&#1077;&#1088;&#1077;&#1074;&#1086;&#1076;&#1099;%20&#1089;&#1077;&#1088;&#1080;&#1072;&#1083;&#1086;&#1074;\&#1052;&#1086;&#1081;%20&#1092;&#1080;&#1083;&#1100;&#1084;%2076.mp4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file:///I:\&#1055;&#1056;&#1045;&#1047;&#1045;&#1053;&#1058;&#1040;&#1062;&#1048;&#1071;%20&#1055;&#1054;&#1051;&#1045;&#1057;&#1068;&#1045;%20&#1054;&#1056;&#1051;&#1054;&#1042;&#1057;&#1050;&#1054;&#1049;%20&#1054;&#1041;&#1051;&#1040;&#1057;&#1058;&#1048;\ZVUKI%20DEREVA.mp3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file:///F:\&#1055;&#1056;&#1045;&#1047;&#1045;&#1053;&#1058;&#1040;&#1062;&#1048;&#1071;%20&#1055;&#1054;&#1051;&#1045;&#1057;&#1068;&#1045;%20&#1054;&#1056;&#1051;&#1054;&#1042;&#1057;&#1050;&#1054;&#1049;%20&#1054;&#1041;&#1051;&#1040;&#1057;&#1058;&#1048;\ZVUKI%20DEREVA.mp3" TargetMode="Externa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microsoft.com/office/2007/relationships/media" Target="../media/media2.mp3"/><Relationship Id="rId2" Type="http://schemas.openxmlformats.org/officeDocument/2006/relationships/audio" Target="file:///F:\&#1055;&#1056;&#1045;&#1047;&#1045;&#1053;&#1058;&#1040;&#1062;&#1048;&#1071;%20&#1055;&#1054;&#1051;&#1045;&#1057;&#1068;&#1045;%20&#1054;&#1056;&#1051;&#1054;&#1042;&#1057;&#1050;&#1054;&#1049;%20&#1054;&#1041;&#1051;&#1040;&#1057;&#1058;&#1048;\ZVUKI%20PTIC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3.png"/><Relationship Id="rId4" Type="http://schemas.openxmlformats.org/officeDocument/2006/relationships/hyperlink" Target="http://www.hotelgrinn.ru/images/hotel/idtc/polesie3.png" TargetMode="External"/><Relationship Id="rId9" Type="http://schemas.microsoft.com/office/2007/relationships/media" Target="file:///I:\&#1055;&#1056;&#1045;&#1047;&#1045;&#1053;&#1058;&#1040;&#1062;&#1048;&#1071;%20&#1055;&#1054;&#1051;&#1045;&#1057;&#1068;&#1045;%20&#1054;&#1056;&#1051;&#1054;&#1042;&#1057;&#1050;&#1054;&#1049;%20&#1054;&#1041;&#1051;&#1040;&#1057;&#1058;&#1048;\ZVUKI%20PTIC.mp3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dikiymir.ru/images/stories/Stat/my_ris/lisa1.jpg" TargetMode="External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1.jpeg"/><Relationship Id="rId5" Type="http://schemas.openxmlformats.org/officeDocument/2006/relationships/image" Target="../media/image17.png"/><Relationship Id="rId10" Type="http://schemas.openxmlformats.org/officeDocument/2006/relationships/hyperlink" Target="http://s017.radikal.ru/i425/1201/42/70cf2f2cb9f8.jpg" TargetMode="External"/><Relationship Id="rId4" Type="http://schemas.openxmlformats.org/officeDocument/2006/relationships/image" Target="../media/image16.pn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1026" name="Picture 2" descr="C:\Users\Елена\Desktop\depositphotos_25421329-stock-illustration-school-bus-with-happy-childre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6234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2050" name="Picture 2" descr="http://birdsearth.ru/images/Kuroobraznyje/glucha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965" y="186974"/>
            <a:ext cx="4409652" cy="309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b.ru/misc/i/gallery/15322/2835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0632" y="156233"/>
            <a:ext cx="4154238" cy="312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xurma.ru/wp-content/uploads/2013/02/Ptica-perepel2-1024x6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965" y="3501008"/>
            <a:ext cx="4449297" cy="296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zoolog.guru/images/105638/ryabchik-roda-ryabchikov-podsemeystva-teterevinyh-otryada-kuroobrazny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6398" y="3490990"/>
            <a:ext cx="4067671" cy="297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6398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 descr="Image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04813"/>
            <a:ext cx="69119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16913" y="260350"/>
            <a:ext cx="608012" cy="365125"/>
          </a:xfrm>
        </p:spPr>
        <p:txBody>
          <a:bodyPr/>
          <a:lstStyle/>
          <a:p>
            <a:pPr>
              <a:defRPr/>
            </a:pPr>
            <a:fld id="{85260CF0-5980-4943-BACC-C6A438E93E0A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1D0BAA-96E5-4A8A-B20B-F9BBC1C0E273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21506" name="Picture 2" descr="http://fs.nashaucheba.ru/tw_files2/urls_3/1144/d-1143435/1143435_html_3debed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38239"/>
            <a:ext cx="4752082" cy="439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http://copypast.ru/foto3/0675/lostworld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916832"/>
            <a:ext cx="6432649" cy="515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EA45AB-5241-4E26-818E-D3E3C1FE6D7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22530" name="Picture 4" descr="http://dikiymir.ru/images/phocagallery/1600/P2250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925" y="1412875"/>
            <a:ext cx="8743950" cy="4176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A3CBCF-212B-410F-9715-0B48E80B7538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23554" name="Picture 2" descr="http://im3.turbina.ru/photos.4/2/3/6/0/5/1850632/feed.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476250"/>
            <a:ext cx="7134225" cy="4752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5"/>
          <p:cNvSpPr>
            <a:spLocks noGrp="1" noChangeAspect="1" noChangeArrowheads="1"/>
          </p:cNvSpPr>
          <p:nvPr>
            <p:ph type="body" sz="half" idx="4294967295"/>
          </p:nvPr>
        </p:nvSpPr>
        <p:spPr>
          <a:xfrm>
            <a:off x="250825" y="260350"/>
            <a:ext cx="2952750" cy="2447925"/>
          </a:xfrm>
        </p:spPr>
        <p:txBody>
          <a:bodyPr/>
          <a:lstStyle/>
          <a:p>
            <a:pPr marL="1588" indent="-1588">
              <a:buFont typeface="Wingdings 2" pitchFamily="18" charset="2"/>
              <a:buNone/>
            </a:pPr>
            <a:r>
              <a:rPr lang="ru-RU" sz="1600" smtClean="0"/>
              <a:t/>
            </a:r>
            <a:br>
              <a:rPr lang="ru-RU" sz="1600" smtClean="0"/>
            </a:br>
            <a:endParaRPr lang="ru-RU" sz="160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16913" y="260350"/>
            <a:ext cx="608012" cy="365125"/>
          </a:xfrm>
        </p:spPr>
        <p:txBody>
          <a:bodyPr/>
          <a:lstStyle/>
          <a:p>
            <a:pPr>
              <a:defRPr/>
            </a:pPr>
            <a:fld id="{F8A5E5A8-6583-4E43-96E2-CC3D91C2C437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24580" name="Picture 2" descr="&amp;Rcy;&amp;icy;&amp;scy;&amp;ucy;&amp;ncy;&amp;ocy;&amp;kcy; &amp;rcy;&amp;ucy;&amp;scy;&amp;scy;&amp;kcy;&amp;ocy;&amp;jcy; &amp;vcy;&amp;ycy;&amp;khcy;&amp;ucy;&amp;khcy;&amp;ocy;&amp;l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188913"/>
            <a:ext cx="43307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http://www.4turista.ru/files/imagecache/prev800/files/vyhuh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2625" y="2420938"/>
            <a:ext cx="5921375" cy="4321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8" descr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188913"/>
            <a:ext cx="5114925" cy="34083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5603" name="Picture 4" descr="Pi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050" y="188913"/>
            <a:ext cx="3413125" cy="511968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01063" y="188913"/>
            <a:ext cx="608012" cy="365125"/>
          </a:xfrm>
        </p:spPr>
        <p:txBody>
          <a:bodyPr/>
          <a:lstStyle/>
          <a:p>
            <a:pPr>
              <a:defRPr/>
            </a:pPr>
            <a:fld id="{0E6A3A9F-7493-4E0A-BFC5-9049AC36A808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A5542-3136-4796-8432-F802E2AE5E9F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26626" name="Picture 10" descr="http://content.foto.mail.ru/mail/morskayaptichka/760/i-8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8963" y="3284538"/>
            <a:ext cx="4608512" cy="3490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627" name="Picture 2" descr="http://img-fotki.yandex.ru/get/9762/78563838.2e/0_aeb58_92a58623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15888"/>
            <a:ext cx="5184775" cy="3443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7914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4098" name="Picture 2" descr="http://polesie-hotel.ru/assets/main/images/rest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70316" cy="642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9606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1026" name="Picture 2" descr="http://rasfokus.ru/images/photos/medium/7ba9e8841c481078ade3ba37c0456d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643" y="188640"/>
            <a:ext cx="8892713" cy="6365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425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5122" name="Picture 2" descr="http://s4.fotokto.ru/photo/full/363/36394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2449"/>
            <a:ext cx="8784976" cy="585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173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6146" name="Picture 2" descr="http://kudasegodnya.ru/wp-content/uploads/2016/03/96-640x4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770" y="188640"/>
            <a:ext cx="8700459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5338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5" name="Мой фильм 76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260648"/>
            <a:ext cx="8712968" cy="619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7170" name="Picture 2" descr="https://cf.ppt-online.org/files/slide/5/5U7qgaW48DckB2jlIGbQmXptn63OwNSAZLReHT/slide-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53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2289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5" name="Picture 2" descr="C:\Users\Елена\Desktop\depositphotos_25421329-stock-illustration-school-bus-with-happy-childr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025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orpoles00024_pre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236538"/>
            <a:ext cx="5075238" cy="641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72475" y="115888"/>
            <a:ext cx="608013" cy="365125"/>
          </a:xfrm>
        </p:spPr>
        <p:txBody>
          <a:bodyPr/>
          <a:lstStyle/>
          <a:p>
            <a:pPr>
              <a:defRPr/>
            </a:pPr>
            <a:fld id="{448A5E5D-8285-44A0-9B9E-B533E34A2C4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57" y="180107"/>
            <a:ext cx="4468835" cy="6192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350250" y="260350"/>
            <a:ext cx="608013" cy="365125"/>
          </a:xfrm>
        </p:spPr>
        <p:txBody>
          <a:bodyPr/>
          <a:lstStyle/>
          <a:p>
            <a:pPr>
              <a:defRPr/>
            </a:pPr>
            <a:fld id="{53103067-AEED-498C-9DBF-5764C1D7060F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260350"/>
            <a:ext cx="4835925" cy="61929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ZVUKI DEREV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>
                  <p14:trim end="15368.25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960774" y="5498815"/>
            <a:ext cx="609600" cy="609600"/>
          </a:xfrm>
          <a:prstGeom prst="rect">
            <a:avLst/>
          </a:prstGeom>
        </p:spPr>
      </p:pic>
      <p:pic>
        <p:nvPicPr>
          <p:cNvPr id="7" name="ZVUKI DEREV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7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1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026" name="Picture 2" descr="http://kazakhstan.travel/media/file/city/kostanayskaya-oblastj/ekidyn/sosnovyybor/sosnovyy-bor_kustana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91" y="332656"/>
            <a:ext cx="8993217" cy="6200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5778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2050" name="Picture 2" descr="http://magazin.propokupki.ru/_files/magazin/1/0/10145988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116" y="404664"/>
            <a:ext cx="8811767" cy="6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7959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20BE9C-8B75-4D1C-955F-634958B5D8D6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3074" name="Picture 2" descr="http://el-ab.ru/foto12.png?i=5635&amp;k=dub-derevo-fot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56" y="188640"/>
            <a:ext cx="8964488" cy="6525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1199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polesie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185738"/>
            <a:ext cx="4681538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04225" y="260350"/>
            <a:ext cx="608013" cy="365125"/>
          </a:xfrm>
        </p:spPr>
        <p:txBody>
          <a:bodyPr/>
          <a:lstStyle/>
          <a:p>
            <a:pPr>
              <a:defRPr/>
            </a:pPr>
            <a:fld id="{C4B57691-2C15-4DF5-9C04-D16CFDC23BFF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18436" name="Picture 2" descr="http://www.marshruty.ru/PhotoFiles/c/b/b/7/cbb73332f5ce48189b9b3104329a62fc/large/032%20-%20%282008-01-07%20-%2015-43%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3" y="3432175"/>
            <a:ext cx="4460875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ZVUKI PTIC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>
                  <p14:trim end="27117.7213"/>
                </p14:media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2843808" y="4005064"/>
            <a:ext cx="609600" cy="609600"/>
          </a:xfrm>
          <a:prstGeom prst="rect">
            <a:avLst/>
          </a:prstGeom>
        </p:spPr>
      </p:pic>
      <p:pic>
        <p:nvPicPr>
          <p:cNvPr id="7" name="ZVUKI PTIC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919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6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video>
              <p:cMediaNode vol="80000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Image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4581525"/>
            <a:ext cx="25923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2349500"/>
            <a:ext cx="25923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260350"/>
            <a:ext cx="258603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99163" y="260350"/>
            <a:ext cx="2894012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2349500"/>
            <a:ext cx="251936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1863" y="2349500"/>
            <a:ext cx="259238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9" descr="lisa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825" y="4581525"/>
            <a:ext cx="25923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1" descr="70cf2f2cb9f8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0825" y="333375"/>
            <a:ext cx="266541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11863" y="4508500"/>
            <a:ext cx="25923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35988" y="77788"/>
            <a:ext cx="608012" cy="365125"/>
          </a:xfrm>
        </p:spPr>
        <p:txBody>
          <a:bodyPr/>
          <a:lstStyle/>
          <a:p>
            <a:pPr>
              <a:defRPr/>
            </a:pPr>
            <a:fld id="{36EFF54D-0A97-404A-A620-B8A27C199C98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</TotalTime>
  <Words>24</Words>
  <Application>Microsoft Office PowerPoint</Application>
  <PresentationFormat>Экран (4:3)</PresentationFormat>
  <Paragraphs>25</Paragraphs>
  <Slides>24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Spring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60</cp:revision>
  <dcterms:created xsi:type="dcterms:W3CDTF">2013-02-27T04:27:50Z</dcterms:created>
  <dcterms:modified xsi:type="dcterms:W3CDTF">2017-12-14T23:10:39Z</dcterms:modified>
</cp:coreProperties>
</file>