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60" r:id="rId6"/>
    <p:sldId id="259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01" y="100456"/>
            <a:ext cx="9750730" cy="54604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76011" y="5560865"/>
            <a:ext cx="4754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Учитель: Архипова Элеонора Сергеевна</a:t>
            </a:r>
          </a:p>
          <a:p>
            <a:r>
              <a:rPr lang="ru-RU" dirty="0"/>
              <a:t>МАОУ "Средняя общеобразовательная школа с. </a:t>
            </a:r>
            <a:r>
              <a:rPr lang="ru-RU" dirty="0" err="1"/>
              <a:t>Соловьёвка</a:t>
            </a:r>
            <a:r>
              <a:rPr lang="ru-RU" dirty="0"/>
              <a:t>" </a:t>
            </a:r>
            <a:r>
              <a:rPr lang="ru-RU" dirty="0" err="1"/>
              <a:t>Корсаковского</a:t>
            </a:r>
            <a:r>
              <a:rPr lang="ru-RU" dirty="0"/>
              <a:t> городского округа Сахалинской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73490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41" y="1300785"/>
            <a:ext cx="4657921" cy="47166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6044" y="842375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47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001956" y="429831"/>
            <a:ext cx="5687045" cy="56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85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" y="280579"/>
            <a:ext cx="4300674" cy="28637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6766" y="2433637"/>
            <a:ext cx="4572000" cy="29051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2857" y="511629"/>
            <a:ext cx="4562475" cy="304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7578" y="3423614"/>
            <a:ext cx="457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861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983" y="3565016"/>
            <a:ext cx="10707017" cy="2509213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дождливая осень </a:t>
            </a:r>
            <a:r>
              <a:rPr lang="en-US" dirty="0" smtClean="0"/>
              <a:t>     a </a:t>
            </a:r>
            <a:r>
              <a:rPr lang="en-US" dirty="0"/>
              <a:t>hot </a:t>
            </a:r>
            <a:r>
              <a:rPr lang="en-US" dirty="0" smtClean="0"/>
              <a:t>summer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снежная</a:t>
            </a:r>
            <a:r>
              <a:rPr lang="ru-RU" dirty="0"/>
              <a:t> </a:t>
            </a:r>
            <a:r>
              <a:rPr lang="ru-RU" dirty="0" smtClean="0"/>
              <a:t>зима</a:t>
            </a:r>
            <a:r>
              <a:rPr lang="en-US" dirty="0" smtClean="0"/>
              <a:t>             a </a:t>
            </a:r>
            <a:r>
              <a:rPr lang="en-US" dirty="0"/>
              <a:t>windy autumn </a:t>
            </a:r>
            <a:br>
              <a:rPr lang="en-US" dirty="0"/>
            </a:br>
            <a:r>
              <a:rPr lang="ru-RU" dirty="0"/>
              <a:t>жаркое </a:t>
            </a:r>
            <a:r>
              <a:rPr lang="ru-RU" dirty="0" smtClean="0"/>
              <a:t>лето </a:t>
            </a:r>
            <a:r>
              <a:rPr lang="en-US" dirty="0" smtClean="0"/>
              <a:t>               a </a:t>
            </a:r>
            <a:r>
              <a:rPr lang="en-US" dirty="0"/>
              <a:t>rainy </a:t>
            </a:r>
            <a:r>
              <a:rPr lang="en-US" dirty="0" smtClean="0"/>
              <a:t>autumn</a:t>
            </a:r>
            <a:r>
              <a:rPr lang="en-US" dirty="0"/>
              <a:t/>
            </a:r>
            <a:br>
              <a:rPr lang="en-US" dirty="0"/>
            </a:br>
            <a:r>
              <a:rPr lang="ru-RU" dirty="0"/>
              <a:t>холодная </a:t>
            </a:r>
            <a:r>
              <a:rPr lang="ru-RU" dirty="0" smtClean="0"/>
              <a:t>весна</a:t>
            </a:r>
            <a:r>
              <a:rPr lang="en-US" dirty="0" smtClean="0"/>
              <a:t>          a </a:t>
            </a:r>
            <a:r>
              <a:rPr lang="en-US" dirty="0"/>
              <a:t>frosty winter </a:t>
            </a:r>
            <a:br>
              <a:rPr lang="en-US" dirty="0"/>
            </a:br>
            <a:r>
              <a:rPr lang="ru-RU" dirty="0"/>
              <a:t>солнечное </a:t>
            </a:r>
            <a:r>
              <a:rPr lang="ru-RU" dirty="0" smtClean="0"/>
              <a:t>лето </a:t>
            </a:r>
            <a:r>
              <a:rPr lang="en-US" dirty="0" smtClean="0"/>
              <a:t>          a </a:t>
            </a:r>
            <a:r>
              <a:rPr lang="en-US" dirty="0"/>
              <a:t>warm spring </a:t>
            </a:r>
            <a:br>
              <a:rPr lang="en-US" dirty="0"/>
            </a:br>
            <a:r>
              <a:rPr lang="ru-RU" dirty="0"/>
              <a:t>ветреная </a:t>
            </a:r>
            <a:r>
              <a:rPr lang="ru-RU" dirty="0" smtClean="0"/>
              <a:t>осень </a:t>
            </a:r>
            <a:r>
              <a:rPr lang="en-US" dirty="0" smtClean="0"/>
              <a:t>           a snowy </a:t>
            </a:r>
            <a:r>
              <a:rPr lang="en-US" dirty="0"/>
              <a:t>winter</a:t>
            </a:r>
            <a:br>
              <a:rPr lang="en-US" dirty="0"/>
            </a:br>
            <a:r>
              <a:rPr lang="ru-RU" dirty="0"/>
              <a:t>морозная </a:t>
            </a:r>
            <a:r>
              <a:rPr lang="ru-RU" dirty="0" smtClean="0"/>
              <a:t>зима</a:t>
            </a:r>
            <a:r>
              <a:rPr lang="en-US" dirty="0" smtClean="0"/>
              <a:t>          a </a:t>
            </a:r>
            <a:r>
              <a:rPr lang="en-US" dirty="0"/>
              <a:t>sunny summer </a:t>
            </a:r>
            <a:br>
              <a:rPr lang="en-US" dirty="0"/>
            </a:br>
            <a:r>
              <a:rPr lang="ru-RU" dirty="0"/>
              <a:t>теплая </a:t>
            </a:r>
            <a:r>
              <a:rPr lang="ru-RU" dirty="0" smtClean="0"/>
              <a:t>весна </a:t>
            </a:r>
            <a:r>
              <a:rPr lang="en-US" dirty="0" smtClean="0"/>
              <a:t>               a </a:t>
            </a:r>
            <a:r>
              <a:rPr lang="en-US" dirty="0"/>
              <a:t>cold spring</a:t>
            </a:r>
            <a:br>
              <a:rPr lang="en-US" dirty="0"/>
            </a:b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5869" y="6074229"/>
            <a:ext cx="8689976" cy="1371599"/>
          </a:xfrm>
        </p:spPr>
        <p:txBody>
          <a:bodyPr/>
          <a:lstStyle/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6400800" y="1378857"/>
            <a:ext cx="798286" cy="11756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413829" y="1944914"/>
            <a:ext cx="1944914" cy="22868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4818743" y="1378858"/>
            <a:ext cx="2380343" cy="12826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849257" y="3120571"/>
            <a:ext cx="1509486" cy="232228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849257" y="3744686"/>
            <a:ext cx="1509486" cy="10749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5704114" y="1988458"/>
            <a:ext cx="1654629" cy="22932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5849257" y="3120571"/>
            <a:ext cx="1509486" cy="16990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5123543" y="3846286"/>
            <a:ext cx="2235200" cy="159657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3302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1012" y="0"/>
            <a:ext cx="8177349" cy="681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91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41183" y="5292213"/>
            <a:ext cx="8689976" cy="2509213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dirty="0"/>
              <a:t>1.Do you  like  to  play  football ?</a:t>
            </a:r>
            <a:br>
              <a:rPr lang="en-US" sz="4400" dirty="0"/>
            </a:br>
            <a:r>
              <a:rPr lang="en-US" sz="4400" dirty="0"/>
              <a:t>Yes, I do.     No, I don’t.</a:t>
            </a:r>
            <a:br>
              <a:rPr lang="en-US" sz="4400" dirty="0"/>
            </a:br>
            <a:r>
              <a:rPr lang="en-US" sz="4400" dirty="0"/>
              <a:t>2. Can you ride a bike?</a:t>
            </a:r>
            <a:br>
              <a:rPr lang="en-US" sz="4400" dirty="0"/>
            </a:br>
            <a:r>
              <a:rPr lang="en-US" sz="4400" dirty="0"/>
              <a:t>Yes, I can.     No, I can’t.</a:t>
            </a:r>
            <a:br>
              <a:rPr lang="en-US" sz="4400" dirty="0"/>
            </a:br>
            <a:r>
              <a:rPr lang="en-US" sz="4400" dirty="0"/>
              <a:t>3.What do you like to play in summer?</a:t>
            </a:r>
            <a:br>
              <a:rPr lang="en-US" sz="4400" dirty="0"/>
            </a:br>
            <a:r>
              <a:rPr lang="en-US" sz="4400" dirty="0"/>
              <a:t>I like to play football in summer.</a:t>
            </a:r>
            <a:br>
              <a:rPr lang="en-US" sz="4400" dirty="0"/>
            </a:br>
            <a:r>
              <a:rPr lang="en-US" sz="4400" dirty="0"/>
              <a:t>4. What can you do in spring?</a:t>
            </a:r>
            <a:br>
              <a:rPr lang="en-US" sz="4400" dirty="0"/>
            </a:br>
            <a:r>
              <a:rPr lang="en-US" sz="4400" dirty="0"/>
              <a:t>I can jump in spring.</a:t>
            </a:r>
            <a:br>
              <a:rPr lang="en-US" sz="4400" dirty="0"/>
            </a:br>
            <a:r>
              <a:rPr lang="en-US" sz="4400" dirty="0"/>
              <a:t>5.  What can you do any time?</a:t>
            </a:r>
            <a:br>
              <a:rPr lang="en-US" sz="4400" dirty="0"/>
            </a:br>
            <a:r>
              <a:rPr lang="en-US" sz="4400" dirty="0"/>
              <a:t>I can jump any time.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812" y="6807198"/>
            <a:ext cx="8689976" cy="137159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743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8395" y="452846"/>
            <a:ext cx="7980132" cy="5980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97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4411" y="501831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44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722</TotalTime>
  <Words>22</Words>
  <Application>Microsoft Office PowerPoint</Application>
  <PresentationFormat>Широкоэкранный</PresentationFormat>
  <Paragraphs>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дождливая осень      a hot summer снежная зима             a windy autumn  жаркое лето                a rainy autumn холодная весна          a frosty winter  солнечное лето           a warm spring  ветреная осень            a snowy winter морозная зима          a sunny summer  теплая весна                a cold spring </vt:lpstr>
      <vt:lpstr>Презентация PowerPoint</vt:lpstr>
      <vt:lpstr>1.Do you  like  to  play  football ? Yes, I do.     No, I don’t. 2. Can you ride a bike? Yes, I can.     No, I can’t. 3.What do you like to play in summer? I like to play football in summer. 4. What can you do in spring? I can jump in spring. 5.  What can you do any time? I can jump any time. 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2025-01-14T10:24:03Z</dcterms:created>
  <dcterms:modified xsi:type="dcterms:W3CDTF">2025-01-15T07:49:21Z</dcterms:modified>
</cp:coreProperties>
</file>