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54" r:id="rId2"/>
    <p:sldId id="370" r:id="rId3"/>
    <p:sldId id="371" r:id="rId4"/>
    <p:sldId id="372" r:id="rId5"/>
    <p:sldId id="373" r:id="rId6"/>
    <p:sldId id="374" r:id="rId7"/>
    <p:sldId id="356" r:id="rId8"/>
    <p:sldId id="355" r:id="rId9"/>
    <p:sldId id="357" r:id="rId10"/>
    <p:sldId id="364" r:id="rId11"/>
    <p:sldId id="375" r:id="rId12"/>
    <p:sldId id="376" r:id="rId13"/>
    <p:sldId id="377" r:id="rId14"/>
    <p:sldId id="378" r:id="rId15"/>
    <p:sldId id="379" r:id="rId16"/>
    <p:sldId id="380" r:id="rId17"/>
    <p:sldId id="384" r:id="rId18"/>
    <p:sldId id="381" r:id="rId19"/>
    <p:sldId id="367" r:id="rId20"/>
    <p:sldId id="368" r:id="rId21"/>
    <p:sldId id="369" r:id="rId22"/>
    <p:sldId id="382" r:id="rId23"/>
    <p:sldId id="383" r:id="rId24"/>
    <p:sldId id="36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593A"/>
    <a:srgbClr val="5D49D7"/>
    <a:srgbClr val="C2E49C"/>
    <a:srgbClr val="74B230"/>
    <a:srgbClr val="F0F298"/>
    <a:srgbClr val="BA7752"/>
    <a:srgbClr val="C07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23" autoAdjust="0"/>
  </p:normalViewPr>
  <p:slideViewPr>
    <p:cSldViewPr>
      <p:cViewPr varScale="1">
        <p:scale>
          <a:sx n="89" d="100"/>
          <a:sy n="89" d="100"/>
        </p:scale>
        <p:origin x="62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BC5081-3FB9-4D3F-9FF7-CAA974219344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F2284F-C65E-4686-81E6-C27A6CD75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892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57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95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807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97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95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95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480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350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208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95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F2284F-C65E-4686-81E6-C27A6CD75A5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9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62D9-8087-4572-A94B-E5740F41374F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2CD1D-B0B8-46BE-88E7-ED3B9EE5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DDB7-04E5-42D0-97D7-91CBE8A9E212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4E680-4E69-440C-B1AE-21188AEA5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DE38-99C6-4D8C-AA62-B7A5C2373EFF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3C3BA-6949-4D59-B487-294C815BA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0C79C-DCF1-430D-8CE0-9083EBEF6D7A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8142-08B0-4F82-8B0A-D71DB6222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246E-E200-4A83-8826-3D2E7A8011B3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3AFA-93E4-47DD-8E25-277CA84E9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E815-B0C2-462F-9BBA-956F67867280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F67B-850B-456C-ACCA-571011DA1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FAB72-42F4-45F1-B921-F2780EEBF681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F18CD-5082-49DD-B54E-22601F669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09F3D-A444-4A9A-ADD8-ABF7F15EACA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C4DD-E234-44E3-98A8-666BEE4F3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52C6E-64AB-4385-B6E4-1DA1D220D50B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582BA-DAFF-4C1D-93E7-84F0BF50E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58F1-067E-4CEF-B22A-97542E84A9EF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3C85C-C654-46AE-942E-D9A271DEB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CBEEA-5B22-4857-B886-0EE30B1E73D5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9DD4-948F-4230-8A4F-D397BC720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3201E0-2A39-4F18-8F43-AF4E5C36A41F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5B0FED-1AA7-49EE-A3EA-0C8D77FC0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190F2F3-C3A6-4E5F-95A4-9356505C099A}"/>
              </a:ext>
            </a:extLst>
          </p:cNvPr>
          <p:cNvSpPr/>
          <p:nvPr/>
        </p:nvSpPr>
        <p:spPr>
          <a:xfrm>
            <a:off x="3116876" y="4797152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400" b="1" kern="0" dirty="0">
                <a:solidFill>
                  <a:srgbClr val="5D49D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Сухарева В.Н.</a:t>
            </a: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sz="2400" b="1" kern="0" dirty="0">
                <a:solidFill>
                  <a:srgbClr val="5D49D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Пустовитова Э.А.</a:t>
            </a:r>
            <a:endParaRPr lang="ru-RU" sz="2400" dirty="0">
              <a:solidFill>
                <a:srgbClr val="5D49D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D0B7B3C-1D16-48A7-AFEC-D38F5C8E39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2407" y="0"/>
            <a:ext cx="9208814" cy="762567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E4E6F8F-F91A-4AE5-A67B-436E59121B43}"/>
              </a:ext>
            </a:extLst>
          </p:cNvPr>
          <p:cNvSpPr/>
          <p:nvPr/>
        </p:nvSpPr>
        <p:spPr>
          <a:xfrm>
            <a:off x="113741" y="275367"/>
            <a:ext cx="89514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</a:t>
            </a:r>
            <a:b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 </a:t>
            </a:r>
            <a:b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kern="0" dirty="0" err="1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Яйский</a:t>
            </a: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«Чайка»</a:t>
            </a:r>
            <a:endParaRPr lang="ru-RU" sz="2800" b="1" dirty="0">
              <a:solidFill>
                <a:srgbClr val="92593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F2E08D5-FE6D-412D-AFD1-16296972B17C}"/>
              </a:ext>
            </a:extLst>
          </p:cNvPr>
          <p:cNvSpPr/>
          <p:nvPr/>
        </p:nvSpPr>
        <p:spPr>
          <a:xfrm>
            <a:off x="792480" y="2538156"/>
            <a:ext cx="7873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4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Жить - Родине служить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0087C66-8D79-4FBA-BD51-B51322AC667D}"/>
              </a:ext>
            </a:extLst>
          </p:cNvPr>
          <p:cNvSpPr/>
          <p:nvPr/>
        </p:nvSpPr>
        <p:spPr>
          <a:xfrm>
            <a:off x="1450469" y="3254947"/>
            <a:ext cx="6548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(Защитникам Отечества посвящается)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BF95557-1BC7-4E29-AB5E-B1E0554DEA03}"/>
              </a:ext>
            </a:extLst>
          </p:cNvPr>
          <p:cNvSpPr/>
          <p:nvPr/>
        </p:nvSpPr>
        <p:spPr>
          <a:xfrm>
            <a:off x="3252171" y="4661074"/>
            <a:ext cx="58918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 </a:t>
            </a:r>
            <a:r>
              <a:rPr lang="ru-RU" altLang="ru-RU" sz="2800" b="1" kern="0" dirty="0" err="1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В.Н.Сухарева</a:t>
            </a:r>
            <a:endParaRPr lang="ru-RU" altLang="ru-RU" sz="2800" b="1" kern="0" dirty="0">
              <a:solidFill>
                <a:srgbClr val="92593A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rgbClr val="FFFFCC"/>
              </a:buClr>
              <a:buSzPct val="70000"/>
              <a:buNone/>
            </a:pPr>
            <a:r>
              <a:rPr lang="ru-RU" altLang="ru-RU" sz="2800" b="1" kern="0" dirty="0">
                <a:solidFill>
                  <a:srgbClr val="92593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</p:txBody>
      </p:sp>
      <p:pic>
        <p:nvPicPr>
          <p:cNvPr id="20" name="Picture 6" descr="https://severnyiraion.ru/images/img/100295/2020/03/17/s1200_f2d7b.jpeg">
            <a:extLst>
              <a:ext uri="{FF2B5EF4-FFF2-40B4-BE49-F238E27FC236}">
                <a16:creationId xmlns:a16="http://schemas.microsoft.com/office/drawing/2014/main" id="{1E263AFF-A095-4AD5-90D0-3911D7E77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2" y="4068000"/>
            <a:ext cx="3776867" cy="2514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293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4C9E68-78F2-47DF-84F7-D6B8D5CDA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6"/>
          <a:stretch/>
        </p:blipFill>
        <p:spPr>
          <a:xfrm>
            <a:off x="0" y="0"/>
            <a:ext cx="9348192" cy="68873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305E8-9DFF-44E7-AE25-9F1F26535F0B}"/>
              </a:ext>
            </a:extLst>
          </p:cNvPr>
          <p:cNvSpPr/>
          <p:nvPr/>
        </p:nvSpPr>
        <p:spPr>
          <a:xfrm>
            <a:off x="359532" y="33184"/>
            <a:ext cx="8424936" cy="6417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приобретут знания о современных защитниках Российской Армии, о родах войск, о видах военной техники.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Расширится представление детей о подвигах советского народа, о защитниках отечества и героях Великой Отечественной войны.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Сформируется внимательное и уважительное отношение у дошкольников к ветеранам и пожилым людям, желание оказывать им посильную помощь.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826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31910"/>
            <a:ext cx="9208814" cy="762567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196337-05EC-4469-B3EA-66E06FD5DCFC}"/>
              </a:ext>
            </a:extLst>
          </p:cNvPr>
          <p:cNvSpPr/>
          <p:nvPr/>
        </p:nvSpPr>
        <p:spPr>
          <a:xfrm>
            <a:off x="2123728" y="476672"/>
            <a:ext cx="52381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 этап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77D6C9-0F35-456C-98CC-C0423206C0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 r="6933"/>
          <a:stretch/>
        </p:blipFill>
        <p:spPr>
          <a:xfrm>
            <a:off x="4344791" y="1460749"/>
            <a:ext cx="4658106" cy="32403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EFC4D7-C9DD-497C-BF12-B2046AA3B3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0" t="18271"/>
          <a:stretch/>
        </p:blipFill>
        <p:spPr>
          <a:xfrm rot="5400000">
            <a:off x="24528" y="2177088"/>
            <a:ext cx="4248473" cy="4160007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163797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2407" y="-704250"/>
            <a:ext cx="9208814" cy="762567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6FBEF2-045D-41F6-A210-F2781FE46C43}"/>
              </a:ext>
            </a:extLst>
          </p:cNvPr>
          <p:cNvSpPr/>
          <p:nvPr/>
        </p:nvSpPr>
        <p:spPr>
          <a:xfrm>
            <a:off x="3203848" y="50264"/>
            <a:ext cx="3284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 этап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6AA904-28C4-4C16-8F22-785D2C7777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5" y="698572"/>
            <a:ext cx="4094610" cy="305194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69C28B-C8C3-4598-8633-A1EA8512A6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30" y="3877466"/>
            <a:ext cx="4063684" cy="283524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CB957A-65F6-4CBD-AC90-3E67C2C2BB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395" y="696594"/>
            <a:ext cx="4094609" cy="305919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46C7B4C-0DB6-4C71-821E-C39D2E78F6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54" b="20608"/>
          <a:stretch/>
        </p:blipFill>
        <p:spPr>
          <a:xfrm>
            <a:off x="4948596" y="3844025"/>
            <a:ext cx="3607104" cy="2902121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789735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4A37D22-F0E8-4875-87AF-5E9BEDC77769}"/>
              </a:ext>
            </a:extLst>
          </p:cNvPr>
          <p:cNvSpPr/>
          <p:nvPr/>
        </p:nvSpPr>
        <p:spPr>
          <a:xfrm>
            <a:off x="2843808" y="12544"/>
            <a:ext cx="4903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Заключительный этап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116A66-8E29-47C2-B5B6-A44C9EB6A2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4" b="9076"/>
          <a:stretch/>
        </p:blipFill>
        <p:spPr>
          <a:xfrm>
            <a:off x="4828566" y="652419"/>
            <a:ext cx="4062200" cy="24482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76A42F-3656-45E0-88D7-C421D23B8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26" y="623075"/>
            <a:ext cx="4164003" cy="31230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24CB451-D387-432B-9469-5559DD3F86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00" t="9401" b="5201"/>
          <a:stretch/>
        </p:blipFill>
        <p:spPr>
          <a:xfrm rot="5400000">
            <a:off x="5069867" y="3207547"/>
            <a:ext cx="3579597" cy="354359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F4B0ED3-EC4D-4321-9928-9BB0A83D55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4"/>
          <a:stretch/>
        </p:blipFill>
        <p:spPr>
          <a:xfrm>
            <a:off x="229405" y="3872281"/>
            <a:ext cx="4235243" cy="279449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46588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AADD29-0770-45C0-8CFF-99C19972F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9" y="1772816"/>
            <a:ext cx="3553062" cy="473741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ACA259-215B-4448-8035-4A288271FA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293" y="986412"/>
            <a:ext cx="4599805" cy="28237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331CC4-2D28-4E98-BF13-BB62CB501AA1}"/>
              </a:ext>
            </a:extLst>
          </p:cNvPr>
          <p:cNvSpPr/>
          <p:nvPr/>
        </p:nvSpPr>
        <p:spPr>
          <a:xfrm>
            <a:off x="2120069" y="116033"/>
            <a:ext cx="4903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Мы живем в России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7D3655-637B-4B21-811A-6E4428C840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/>
          <a:stretch/>
        </p:blipFill>
        <p:spPr>
          <a:xfrm>
            <a:off x="4257293" y="3987310"/>
            <a:ext cx="4625349" cy="268140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512527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8F59D7-A731-4F54-A035-31C3EE72BB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4" r="12367"/>
          <a:stretch/>
        </p:blipFill>
        <p:spPr>
          <a:xfrm>
            <a:off x="5076056" y="680788"/>
            <a:ext cx="3240360" cy="55412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6DD36D-5D22-4C7C-B37E-551ECCA310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6" y="3765731"/>
            <a:ext cx="3953804" cy="287903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07BBBD-6D46-44D9-A5F6-40F9780AA3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6" y="680788"/>
            <a:ext cx="3953804" cy="296535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22D51E9-C032-4F94-988C-DD4A4D136782}"/>
              </a:ext>
            </a:extLst>
          </p:cNvPr>
          <p:cNvSpPr/>
          <p:nvPr/>
        </p:nvSpPr>
        <p:spPr>
          <a:xfrm>
            <a:off x="2120069" y="-25338"/>
            <a:ext cx="4903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Наша Армия сильна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189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11992" y="-774835"/>
            <a:ext cx="9208814" cy="762567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9CAACC-AA2A-44BB-9AF8-DF5A10B2A47F}"/>
              </a:ext>
            </a:extLst>
          </p:cNvPr>
          <p:cNvSpPr/>
          <p:nvPr/>
        </p:nvSpPr>
        <p:spPr>
          <a:xfrm>
            <a:off x="1115616" y="-68820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Никто не забыт, ничто не забыто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66C8D7-9C3D-400D-9654-560EEAD05C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9"/>
          <a:stretch/>
        </p:blipFill>
        <p:spPr>
          <a:xfrm>
            <a:off x="261921" y="4143463"/>
            <a:ext cx="3919356" cy="263559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BC135A-72A3-42F6-9AA2-E16CFF2C27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" r="4221"/>
          <a:stretch/>
        </p:blipFill>
        <p:spPr>
          <a:xfrm rot="5400000">
            <a:off x="3974847" y="1220364"/>
            <a:ext cx="5476814" cy="470951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C5F3AB3-F919-4355-B3FD-B4569DDD71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 r="14380"/>
          <a:stretch/>
        </p:blipFill>
        <p:spPr>
          <a:xfrm rot="5400000">
            <a:off x="474516" y="364917"/>
            <a:ext cx="3494166" cy="391935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33512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AF7EAF4-556D-4AEC-B059-BEFB4C452ACF}"/>
              </a:ext>
            </a:extLst>
          </p:cNvPr>
          <p:cNvSpPr/>
          <p:nvPr/>
        </p:nvSpPr>
        <p:spPr>
          <a:xfrm>
            <a:off x="2123728" y="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Формы работы с детьми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24B4AFB-286B-4674-B5EA-42068258F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8" y="620259"/>
            <a:ext cx="4039460" cy="26963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948F43E-CBD0-44FB-AA12-ABD4E4CA9F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7" t="23095" r="31142" b="4825"/>
          <a:stretch/>
        </p:blipFill>
        <p:spPr>
          <a:xfrm>
            <a:off x="5054578" y="620259"/>
            <a:ext cx="3516864" cy="276528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6FB3C2E-5705-4CEF-8783-C98784FFC5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0"/>
          <a:stretch/>
        </p:blipFill>
        <p:spPr>
          <a:xfrm>
            <a:off x="564168" y="3379427"/>
            <a:ext cx="4060300" cy="331659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7DEC0F-1327-4C6B-B1DC-F87B44F66A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89" y="3403403"/>
            <a:ext cx="3516865" cy="331659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755389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2407" y="-767678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B99086-ABF1-420E-930D-E5D39CE471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4" b="14744"/>
          <a:stretch/>
        </p:blipFill>
        <p:spPr>
          <a:xfrm>
            <a:off x="4409543" y="697364"/>
            <a:ext cx="4407034" cy="308031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7C6B84-7C71-45BE-9FCA-BB7188EE9B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9"/>
          <a:stretch/>
        </p:blipFill>
        <p:spPr>
          <a:xfrm>
            <a:off x="380014" y="697364"/>
            <a:ext cx="3803582" cy="308031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178D52-BBF4-42CB-872E-6B279648B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5"/>
          <a:stretch/>
        </p:blipFill>
        <p:spPr>
          <a:xfrm>
            <a:off x="683568" y="3828715"/>
            <a:ext cx="3255882" cy="281541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C90922F-EC40-46CC-8159-98E5F36E0F53}"/>
              </a:ext>
            </a:extLst>
          </p:cNvPr>
          <p:cNvSpPr/>
          <p:nvPr/>
        </p:nvSpPr>
        <p:spPr>
          <a:xfrm>
            <a:off x="2123728" y="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Формы работы с детьми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8180FFE-9F7F-42AD-870A-651910484D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425" y="3822211"/>
            <a:ext cx="3851920" cy="288894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558860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4C9E68-78F2-47DF-84F7-D6B8D5CDA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6"/>
          <a:stretch/>
        </p:blipFill>
        <p:spPr>
          <a:xfrm>
            <a:off x="0" y="0"/>
            <a:ext cx="9348192" cy="68873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305E8-9DFF-44E7-AE25-9F1F26535F0B}"/>
              </a:ext>
            </a:extLst>
          </p:cNvPr>
          <p:cNvSpPr/>
          <p:nvPr/>
        </p:nvSpPr>
        <p:spPr>
          <a:xfrm>
            <a:off x="359532" y="542583"/>
            <a:ext cx="8424936" cy="5143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Разработаны перспективное планирование, конспекты занятий, бесед и развлечений по ознакомлению детей с символами нашей страны, с защитниками Отечества в годы ВОВ и в мирное время.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Создана предметно-развивающая среда по теме проекта.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Подготовлены рекомендации для родителей.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15D1FD-46DA-465D-8DC4-D61F7F60C3B0}"/>
              </a:ext>
            </a:extLst>
          </p:cNvPr>
          <p:cNvSpPr/>
          <p:nvPr/>
        </p:nvSpPr>
        <p:spPr>
          <a:xfrm>
            <a:off x="2065894" y="188640"/>
            <a:ext cx="4673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работы</a:t>
            </a:r>
            <a:endParaRPr lang="ru-RU" sz="40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536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0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A61858-B671-4E24-AEB3-DFB3F041B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66" y="876113"/>
            <a:ext cx="7831268" cy="587345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ED7A4D7-EB9B-4852-9055-68170E62309D}"/>
              </a:ext>
            </a:extLst>
          </p:cNvPr>
          <p:cNvSpPr/>
          <p:nvPr/>
        </p:nvSpPr>
        <p:spPr>
          <a:xfrm>
            <a:off x="2987824" y="169109"/>
            <a:ext cx="521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Любовь к Родине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7998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4C9E68-78F2-47DF-84F7-D6B8D5CDA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6"/>
          <a:stretch/>
        </p:blipFill>
        <p:spPr>
          <a:xfrm>
            <a:off x="0" y="-29304"/>
            <a:ext cx="9348192" cy="68873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305E8-9DFF-44E7-AE25-9F1F26535F0B}"/>
              </a:ext>
            </a:extLst>
          </p:cNvPr>
          <p:cNvSpPr/>
          <p:nvPr/>
        </p:nvSpPr>
        <p:spPr>
          <a:xfrm>
            <a:off x="461628" y="579785"/>
            <a:ext cx="8424936" cy="4577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Оформлены выставки детских работ и их родителей по темам 23 февраля и 9 мая.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Подобраны детская и методическая литература, иллюстративный и музыкальный материал по теме проекта.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Родители, дети и педагоги приняли активное участие в реализации и презентации проекта.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15D1FD-46DA-465D-8DC4-D61F7F60C3B0}"/>
              </a:ext>
            </a:extLst>
          </p:cNvPr>
          <p:cNvSpPr/>
          <p:nvPr/>
        </p:nvSpPr>
        <p:spPr>
          <a:xfrm>
            <a:off x="2214886" y="225842"/>
            <a:ext cx="4673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работы</a:t>
            </a:r>
            <a:endParaRPr lang="ru-RU" sz="40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2720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4C9E68-78F2-47DF-84F7-D6B8D5CDA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6"/>
          <a:stretch/>
        </p:blipFill>
        <p:spPr>
          <a:xfrm>
            <a:off x="0" y="-29304"/>
            <a:ext cx="9348192" cy="68873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305E8-9DFF-44E7-AE25-9F1F26535F0B}"/>
              </a:ext>
            </a:extLst>
          </p:cNvPr>
          <p:cNvSpPr/>
          <p:nvPr/>
        </p:nvSpPr>
        <p:spPr>
          <a:xfrm>
            <a:off x="461628" y="553537"/>
            <a:ext cx="8424936" cy="4577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Созданы презентация «День Защитника» (об армии), буклет «Наша Армия родная» (о родах войск), «Они сражались за Родину» (о героях ВОВ).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Проведены итоговые мероприятия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Оформлена презентация выполнения проекта «Жить - Родине служить» .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15D1FD-46DA-465D-8DC4-D61F7F60C3B0}"/>
              </a:ext>
            </a:extLst>
          </p:cNvPr>
          <p:cNvSpPr/>
          <p:nvPr/>
        </p:nvSpPr>
        <p:spPr>
          <a:xfrm>
            <a:off x="2214886" y="225842"/>
            <a:ext cx="4673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работы</a:t>
            </a:r>
            <a:endParaRPr lang="ru-RU" sz="40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8946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2407" y="-767678"/>
            <a:ext cx="9208814" cy="762567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C00B2A-6D54-43A5-9DA4-B18C1FD5D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1" y="1000882"/>
            <a:ext cx="2965309" cy="222398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DF21F3-03B0-461F-9285-016134895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2" y="828543"/>
            <a:ext cx="2585009" cy="573197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6F9722-D48F-4AD6-8DBB-ABF01F3F7D6C}"/>
              </a:ext>
            </a:extLst>
          </p:cNvPr>
          <p:cNvSpPr/>
          <p:nvPr/>
        </p:nvSpPr>
        <p:spPr>
          <a:xfrm>
            <a:off x="1960207" y="88860"/>
            <a:ext cx="6605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Историческое прошлое</a:t>
            </a:r>
            <a:endParaRPr lang="ru-RU" sz="40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72B36E8-EFD1-4F19-938E-B33ADB4E3A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822" y="3429000"/>
            <a:ext cx="2902205" cy="276918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9895BBD-F056-4981-B206-2FBFAEE3CF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0" r="26320"/>
          <a:stretch/>
        </p:blipFill>
        <p:spPr>
          <a:xfrm>
            <a:off x="6117162" y="796298"/>
            <a:ext cx="2892416" cy="5731977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096379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77FA77-D905-4400-9EB3-EBBBB77C0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9" r="5554" b="44602"/>
          <a:stretch/>
        </p:blipFill>
        <p:spPr>
          <a:xfrm>
            <a:off x="4830567" y="687834"/>
            <a:ext cx="3439850" cy="294181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9D151C-EDCF-4480-919F-AA851CC056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878" y="3669504"/>
            <a:ext cx="2621625" cy="275486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7F83257-3FFF-4A53-A62A-33C847A7E24D}"/>
              </a:ext>
            </a:extLst>
          </p:cNvPr>
          <p:cNvSpPr/>
          <p:nvPr/>
        </p:nvSpPr>
        <p:spPr>
          <a:xfrm>
            <a:off x="1931607" y="-20052"/>
            <a:ext cx="6605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Гражданин своей страны</a:t>
            </a:r>
            <a:endParaRPr lang="ru-RU" sz="40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7998720-0236-4CD9-B944-A32D22ABD4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29" y="687834"/>
            <a:ext cx="3601006" cy="5571367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55696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9EC4CE-FBE4-41DC-AC29-04B3B3B5DB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9750" y="-767678"/>
            <a:ext cx="9208814" cy="762567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538733D-CC95-4DCB-B480-5857636F7102}"/>
              </a:ext>
            </a:extLst>
          </p:cNvPr>
          <p:cNvSpPr/>
          <p:nvPr/>
        </p:nvSpPr>
        <p:spPr>
          <a:xfrm>
            <a:off x="3419872" y="-23584"/>
            <a:ext cx="4824536" cy="1943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  <a:endParaRPr lang="ru-RU" sz="5400" b="1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8A56F7-310D-4109-A0C5-4894C91FF4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726" y="1919512"/>
            <a:ext cx="6144682" cy="4608512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562703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531440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A722BF-0C5F-4C91-BF2D-B78F4F785F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799" y="15592"/>
            <a:ext cx="3595492" cy="612068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702D31-157B-43FC-9748-F178F9F293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0" t="24935" r="15350" b="11242"/>
          <a:stretch/>
        </p:blipFill>
        <p:spPr>
          <a:xfrm rot="5400000">
            <a:off x="497364" y="1719184"/>
            <a:ext cx="4625265" cy="502056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F779425-014B-4594-8234-1635E6DC3581}"/>
              </a:ext>
            </a:extLst>
          </p:cNvPr>
          <p:cNvSpPr/>
          <p:nvPr/>
        </p:nvSpPr>
        <p:spPr>
          <a:xfrm>
            <a:off x="1071087" y="398562"/>
            <a:ext cx="521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Игры мальчишек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04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3096" y="-789734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E51AA6-FB79-4B9B-BF56-579626780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140" y="980728"/>
            <a:ext cx="4805494" cy="445241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1B47BD-1AB1-4F65-BB9E-9020F5562D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60" y="1916832"/>
            <a:ext cx="3858117" cy="432471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2725701-B4A3-442E-8799-23C99468D7A3}"/>
              </a:ext>
            </a:extLst>
          </p:cNvPr>
          <p:cNvSpPr/>
          <p:nvPr/>
        </p:nvSpPr>
        <p:spPr>
          <a:xfrm>
            <a:off x="2411760" y="58109"/>
            <a:ext cx="521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Защитники Отечества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935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-767678"/>
            <a:ext cx="9208814" cy="76256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571A83-2D10-4803-9B34-AECA780C3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726" y="980728"/>
            <a:ext cx="4813686" cy="439248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763805-F302-4730-985E-BFDD56E088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0"/>
          <a:stretch/>
        </p:blipFill>
        <p:spPr>
          <a:xfrm>
            <a:off x="128589" y="2092816"/>
            <a:ext cx="4017812" cy="427941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CB52A7-26A5-4D4C-94ED-FF5048B3D740}"/>
              </a:ext>
            </a:extLst>
          </p:cNvPr>
          <p:cNvSpPr/>
          <p:nvPr/>
        </p:nvSpPr>
        <p:spPr>
          <a:xfrm>
            <a:off x="2411760" y="58109"/>
            <a:ext cx="521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Будущие защитники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6346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2407" y="-754353"/>
            <a:ext cx="9208814" cy="762567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DBB97F-6B7B-41A5-ADE4-17DEE209D850}"/>
              </a:ext>
            </a:extLst>
          </p:cNvPr>
          <p:cNvSpPr/>
          <p:nvPr/>
        </p:nvSpPr>
        <p:spPr>
          <a:xfrm>
            <a:off x="2555776" y="22528"/>
            <a:ext cx="5068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Память дедам и отцам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5F1664-D95A-4C35-A01E-66F7DB5880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6" b="15637"/>
          <a:stretch/>
        </p:blipFill>
        <p:spPr>
          <a:xfrm rot="5400000">
            <a:off x="3642430" y="1396757"/>
            <a:ext cx="5991589" cy="466040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00BC4F-8703-479A-805A-739B0F51D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42" y="729575"/>
            <a:ext cx="3988984" cy="5978933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652389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2D46AD1-6F74-48CA-BA0E-6D4EF1513C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396552" y="-243408"/>
            <a:ext cx="9540552" cy="778112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5244EC8-ECB6-4C79-99D7-85344E7CADCE}"/>
              </a:ext>
            </a:extLst>
          </p:cNvPr>
          <p:cNvSpPr/>
          <p:nvPr/>
        </p:nvSpPr>
        <p:spPr>
          <a:xfrm>
            <a:off x="827584" y="476672"/>
            <a:ext cx="8424936" cy="5362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 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патриотизма,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расширение представлений детей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победе защитников Отечества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Великой Отечественной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войне и в мирное время.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уважения к защитникам Родины и чувство гордости за героев. </a:t>
            </a:r>
          </a:p>
        </p:txBody>
      </p:sp>
    </p:spTree>
    <p:extLst>
      <p:ext uri="{BB962C8B-B14F-4D97-AF65-F5344CB8AC3E}">
        <p14:creationId xmlns:p14="http://schemas.microsoft.com/office/powerpoint/2010/main" val="3459498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DE9D2-D50C-44C1-8C82-B0922F053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64814" y="0"/>
            <a:ext cx="9208814" cy="762567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4557D4D-5E80-4392-8BBE-27127A09A06F}"/>
              </a:ext>
            </a:extLst>
          </p:cNvPr>
          <p:cNvSpPr/>
          <p:nvPr/>
        </p:nvSpPr>
        <p:spPr>
          <a:xfrm>
            <a:off x="2483768" y="1196752"/>
            <a:ext cx="6048672" cy="407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ru-RU" sz="40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 </a:t>
            </a: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Продолжительность</a:t>
            </a:r>
            <a:r>
              <a:rPr lang="ru-RU" sz="40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(11.05.2020г – 11.05.2021г)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воспитатель, дети, родители</a:t>
            </a:r>
            <a:endParaRPr lang="ru-RU" sz="36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400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4C9E68-78F2-47DF-84F7-D6B8D5CDA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6"/>
          <a:stretch/>
        </p:blipFill>
        <p:spPr>
          <a:xfrm>
            <a:off x="0" y="0"/>
            <a:ext cx="9348192" cy="68873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305E8-9DFF-44E7-AE25-9F1F26535F0B}"/>
              </a:ext>
            </a:extLst>
          </p:cNvPr>
          <p:cNvSpPr/>
          <p:nvPr/>
        </p:nvSpPr>
        <p:spPr>
          <a:xfrm>
            <a:off x="359532" y="33184"/>
            <a:ext cx="8424936" cy="6630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200" b="1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детей о стране, в которой живут, об армии, о значимости для страны профессии военного. 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Обогатить представления детей о мужестве, героизме, отваге народа, о значении Победы нашего народа в Великой Отечественной войне.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9259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чувство гордости и уважения к родным и близким людям, принимавшим участие в сражениях за Родину.</a:t>
            </a:r>
            <a:endParaRPr lang="ru-RU" sz="3200" dirty="0">
              <a:solidFill>
                <a:srgbClr val="9259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9459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403</Words>
  <Application>Microsoft Office PowerPoint</Application>
  <PresentationFormat>Экран (4:3)</PresentationFormat>
  <Paragraphs>70</Paragraphs>
  <Slides>24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ВОСПИТАТЕЛЕЙ «Изучаем ФГОС дошкольного образования»</dc:title>
  <dc:creator>Галя</dc:creator>
  <cp:lastModifiedBy>Сухарева</cp:lastModifiedBy>
  <cp:revision>190</cp:revision>
  <dcterms:created xsi:type="dcterms:W3CDTF">2013-12-02T16:12:05Z</dcterms:created>
  <dcterms:modified xsi:type="dcterms:W3CDTF">2021-10-07T16:00:58Z</dcterms:modified>
</cp:coreProperties>
</file>