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8"/>
  </p:notesMasterIdLst>
  <p:sldIdLst>
    <p:sldId id="340" r:id="rId2"/>
    <p:sldId id="260" r:id="rId3"/>
    <p:sldId id="288" r:id="rId4"/>
    <p:sldId id="305" r:id="rId5"/>
    <p:sldId id="256" r:id="rId6"/>
    <p:sldId id="285" r:id="rId7"/>
    <p:sldId id="287" r:id="rId8"/>
    <p:sldId id="297" r:id="rId9"/>
    <p:sldId id="328" r:id="rId10"/>
    <p:sldId id="295" r:id="rId11"/>
    <p:sldId id="271" r:id="rId12"/>
    <p:sldId id="275" r:id="rId13"/>
    <p:sldId id="307" r:id="rId14"/>
    <p:sldId id="308" r:id="rId15"/>
    <p:sldId id="310" r:id="rId16"/>
    <p:sldId id="336" r:id="rId17"/>
    <p:sldId id="330" r:id="rId18"/>
    <p:sldId id="337" r:id="rId19"/>
    <p:sldId id="339" r:id="rId20"/>
    <p:sldId id="335" r:id="rId21"/>
    <p:sldId id="300" r:id="rId22"/>
    <p:sldId id="282" r:id="rId23"/>
    <p:sldId id="283" r:id="rId24"/>
    <p:sldId id="334" r:id="rId25"/>
    <p:sldId id="303" r:id="rId26"/>
    <p:sldId id="318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897" autoAdjust="0"/>
    <p:restoredTop sz="94660" autoAdjust="0"/>
  </p:normalViewPr>
  <p:slideViewPr>
    <p:cSldViewPr>
      <p:cViewPr>
        <p:scale>
          <a:sx n="90" d="100"/>
          <a:sy n="90" d="100"/>
        </p:scale>
        <p:origin x="-66" y="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32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1BAC24F-1755-4249-8BB0-68DD0C332FAF}" type="datetimeFigureOut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C469E34-38EF-4205-BC16-0DF159C68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626A64-65AE-4C4E-A8A9-8D55C6F0C7D9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B59B88-E28F-4CD4-8432-E8CCB0D7AB23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CE1A05-B1A4-40CA-8D1E-8DA575978534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A63D5-8152-4587-BE02-DB5DA4DAA28C}" type="datetime1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D259-1F70-4306-9437-B8AD65B29D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24072-F88D-404C-BC41-37A3819A9DF4}" type="datetime1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B9C65-4B67-4546-B9F3-99502C86C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01493-10E6-40DA-985A-FF755DF13167}" type="datetime1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A9412-D116-4FFB-8CBF-111265743E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FFB66-003D-4A3E-8CF5-9FB37A5EEDDC}" type="datetime1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4AFD4-3BD8-4C0E-9FE8-FD5BDB181B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FB1B4-0A1E-42B3-A65D-02CC4098004B}" type="datetime1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BC6E1-6B28-4591-BF40-B8A61E8E9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4D716-45FB-4CA7-909B-573C41E2DB0A}" type="datetime1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2FCAD-E736-443F-8E56-EF5871B98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3B5C5-756A-448F-B9AF-6DEE38B62B10}" type="datetime1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E7A99-D0DC-4C07-8845-E608447F9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D82C9-85A9-4EB2-8084-C276F78BABB2}" type="datetime1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7AF3-5201-43E6-8BA3-959DE88DB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2D689-78E2-4CD4-B384-CC0F1F2992CA}" type="datetime1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A5FDC-11E9-47B7-821D-A4165FD50C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ADF3E-2539-48EB-8DA4-A3943F0C47C6}" type="datetime1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3DD85-AF13-49C9-9AC1-73D527D14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346B21-5F0C-4618-B0BD-5E92D08C6617}" type="datetime1">
              <a:rPr lang="ru-RU"/>
              <a:pPr>
                <a:defRPr/>
              </a:pPr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A0416A-5598-43AA-B3EA-FDCABBA3C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7" r:id="rId7"/>
    <p:sldLayoutId id="2147483823" r:id="rId8"/>
    <p:sldLayoutId id="2147483824" r:id="rId9"/>
    <p:sldLayoutId id="2147483825" r:id="rId10"/>
    <p:sldLayoutId id="2147483826" r:id="rId11"/>
  </p:sldLayoutIdLst>
  <p:transition spd="slow" advClick="0">
    <p:wip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5;&#1083;&#1077;&#1085;&#1072;\Desktop\&#1054;&#1090;&#1082;&#1088;&#1099;&#1090;&#1099;&#1081;%20&#1091;&#1088;&#1086;&#1082;%2011.04.2014\&#1060;&#1086;&#1088;&#1090;&#1077;&#1087;&#1100;&#1103;&#1085;&#1086;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4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jpeg"/><Relationship Id="rId5" Type="http://schemas.openxmlformats.org/officeDocument/2006/relationships/image" Target="../media/image4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5511816"/>
          </a:xfrm>
        </p:spPr>
        <p:txBody>
          <a:bodyPr/>
          <a:lstStyle/>
          <a:p>
            <a:r>
              <a:rPr lang="ru-RU" dirty="0" smtClean="0"/>
              <a:t>Презентация  к уроку по </a:t>
            </a:r>
            <a:r>
              <a:rPr lang="ru-RU" b="1" dirty="0" smtClean="0"/>
              <a:t>теме</a:t>
            </a:r>
            <a:r>
              <a:rPr lang="ru-RU" dirty="0" smtClean="0"/>
              <a:t>  </a:t>
            </a:r>
            <a:r>
              <a:rPr lang="ru-RU" b="1" dirty="0" smtClean="0"/>
              <a:t>К. Г. Паустовский.</a:t>
            </a:r>
            <a:r>
              <a:rPr lang="ru-RU" dirty="0" smtClean="0"/>
              <a:t> </a:t>
            </a:r>
            <a:r>
              <a:rPr lang="ru-RU" b="1" dirty="0" smtClean="0"/>
              <a:t>«Корзина с еловыми шишками»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</a:t>
            </a:r>
            <a:r>
              <a:rPr lang="ru-RU" b="1" dirty="0" smtClean="0"/>
              <a:t>Великий волшебник и музыкант  Эдвард Григ.</a:t>
            </a:r>
            <a:br>
              <a:rPr lang="ru-RU" b="1" dirty="0" smtClean="0"/>
            </a:br>
            <a:r>
              <a:rPr lang="ru-RU" b="1" dirty="0" smtClean="0"/>
              <a:t>Подготовила: </a:t>
            </a:r>
            <a:r>
              <a:rPr lang="ru-RU" b="1" dirty="0" err="1" smtClean="0"/>
              <a:t>Смолнеко</a:t>
            </a:r>
            <a:r>
              <a:rPr lang="ru-RU" b="1" dirty="0" smtClean="0"/>
              <a:t> НК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FCAD-E736-443F-8E56-EF5871B989B8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1AEC94-F495-4058-830D-35BFE0991E37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48680"/>
            <a:ext cx="7920880" cy="1754326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perspectiveAbove"/>
            <a:lightRig rig="threePt" dir="t"/>
          </a:scene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Как появляются еловые леса?</a:t>
            </a:r>
          </a:p>
        </p:txBody>
      </p:sp>
      <p:pic>
        <p:nvPicPr>
          <p:cNvPr id="11" name="Рисунок 10" descr="1 шишка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0834239">
            <a:off x="747140" y="2430862"/>
            <a:ext cx="2944963" cy="22087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 descr="4 шишка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921974">
            <a:off x="5098067" y="2539449"/>
            <a:ext cx="3372516" cy="22515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 descr="2 шишка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87824" y="4653136"/>
            <a:ext cx="2771800" cy="2078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2E61EA50-FB4E-41EE-8B69-68B197B8CE35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875" y="0"/>
            <a:ext cx="9286875" cy="696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«Учись учиться»</a:t>
            </a:r>
          </a:p>
        </p:txBody>
      </p:sp>
      <p:sp>
        <p:nvSpPr>
          <p:cNvPr id="29700" name="Содержимое 2"/>
          <p:cNvSpPr>
            <a:spLocks noGrp="1"/>
          </p:cNvSpPr>
          <p:nvPr>
            <p:ph idx="1"/>
          </p:nvPr>
        </p:nvSpPr>
        <p:spPr>
          <a:xfrm>
            <a:off x="539552" y="1628800"/>
            <a:ext cx="8157592" cy="38884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Памятка</a:t>
            </a:r>
          </a:p>
          <a:p>
            <a:pPr eaLnBrk="1" hangingPunct="1">
              <a:buFont typeface="Arial" charset="0"/>
              <a:buNone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«Как работать на уроке в паре, группе»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Внимательно прочитайте задание.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Старайтесь разделить всю работу поровну.  Тактично помогайте друг другу в случае затруднения.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стесняйтесь обратиться за помощью, но не злоупотребляй этим.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твой товарищ справляется хуже тебя, помоги ему так, чтобы он работал с  полным напряжением сил.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любом коллективном деле должна быть согласованность.</a:t>
            </a:r>
          </a:p>
          <a:p>
            <a:pPr eaLnBrk="1" hangingPunct="1">
              <a:buFont typeface="Arial" charset="0"/>
              <a:buNone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FC60C0-D279-4445-879F-2A86A0CDB8D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70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70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CF5F08-E035-4B45-AD2C-DB8D1FA6CAB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84213" y="188913"/>
            <a:ext cx="7523162" cy="782637"/>
          </a:xfrm>
          <a:prstGeom prst="flowChartAlternateProcess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Заслушаем мнение каждого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1484784"/>
            <a:ext cx="8568952" cy="77297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1 группа «Встреча в </a:t>
            </a:r>
            <a:r>
              <a:rPr lang="ru-RU" sz="28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лесу»</a:t>
            </a:r>
            <a:r>
              <a:rPr lang="ru-RU" sz="2800" dirty="0" smtClean="0"/>
              <a:t> 1группа</a:t>
            </a:r>
          </a:p>
          <a:p>
            <a:r>
              <a:rPr lang="ru-RU" sz="2800" dirty="0" smtClean="0"/>
              <a:t>Что делал в лесу композитор Э.Григ?</a:t>
            </a:r>
          </a:p>
          <a:p>
            <a:r>
              <a:rPr lang="ru-RU" sz="2800" dirty="0" smtClean="0"/>
              <a:t> Зачем они приходил сюда не однажды? </a:t>
            </a:r>
          </a:p>
          <a:p>
            <a:r>
              <a:rPr lang="ru-RU" sz="2800" dirty="0" smtClean="0"/>
              <a:t>Зачем сюда пришла дочь лесника </a:t>
            </a:r>
            <a:r>
              <a:rPr lang="ru-RU" sz="2800" dirty="0" err="1" smtClean="0"/>
              <a:t>Дагни</a:t>
            </a:r>
            <a:r>
              <a:rPr lang="ru-RU" sz="2800" dirty="0" smtClean="0"/>
              <a:t>?</a:t>
            </a:r>
          </a:p>
          <a:p>
            <a:r>
              <a:rPr lang="ru-RU" sz="2800" dirty="0" smtClean="0"/>
              <a:t> Для чего она собирала еловые шишки?</a:t>
            </a:r>
          </a:p>
          <a:p>
            <a:r>
              <a:rPr lang="ru-RU" sz="2800" dirty="0" smtClean="0"/>
              <a:t>-Как выглядел осенний лес? (</a:t>
            </a:r>
            <a:r>
              <a:rPr lang="ru-RU" sz="2800" b="1" dirty="0" smtClean="0"/>
              <a:t>пересказ близко к тексту)</a:t>
            </a:r>
            <a:endParaRPr lang="ru-RU" sz="2800" dirty="0" smtClean="0"/>
          </a:p>
          <a:p>
            <a:r>
              <a:rPr lang="ru-RU" sz="2800" b="1" dirty="0" smtClean="0"/>
              <a:t>-Какие приёмы использует автор? </a:t>
            </a:r>
            <a:endParaRPr lang="ru-RU" sz="2800" dirty="0" smtClean="0"/>
          </a:p>
          <a:p>
            <a:r>
              <a:rPr lang="ru-RU" sz="2800" b="1" dirty="0" smtClean="0"/>
              <a:t>олицетворения </a:t>
            </a:r>
            <a:endParaRPr lang="ru-RU" sz="2800" dirty="0" smtClean="0"/>
          </a:p>
          <a:p>
            <a:r>
              <a:rPr lang="ru-RU" sz="2800" b="1" dirty="0" smtClean="0"/>
              <a:t> Эпитеты</a:t>
            </a:r>
            <a:endParaRPr lang="ru-RU" sz="2800" dirty="0" smtClean="0"/>
          </a:p>
          <a:p>
            <a:r>
              <a:rPr lang="ru-RU" sz="2800" b="1" i="1" dirty="0" smtClean="0"/>
              <a:t> </a:t>
            </a:r>
            <a:r>
              <a:rPr lang="ru-RU" sz="2800" b="1" dirty="0" smtClean="0"/>
              <a:t>Метафоры </a:t>
            </a:r>
            <a:endParaRPr lang="ru-RU" sz="2800" dirty="0" smtClean="0"/>
          </a:p>
          <a:p>
            <a:r>
              <a:rPr lang="ru-RU" sz="2800" b="1" dirty="0" smtClean="0"/>
              <a:t> Сравнения – </a:t>
            </a:r>
            <a:endParaRPr lang="ru-RU" sz="2800" dirty="0" smtClean="0"/>
          </a:p>
          <a:p>
            <a:r>
              <a:rPr lang="ru-RU" sz="2800" dirty="0" smtClean="0"/>
              <a:t>-</a:t>
            </a:r>
            <a:r>
              <a:rPr lang="ru-RU" sz="2800" b="1" dirty="0" smtClean="0"/>
              <a:t>Почему автор так поэтично описывает осень в лесу?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 </a:t>
            </a:r>
          </a:p>
          <a:p>
            <a:pPr algn="ctr">
              <a:buFont typeface="Arial" charset="0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FA06AA-30C0-4EC2-8BAE-BAAD963DA6D8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188640"/>
            <a:ext cx="8316416" cy="514183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2800" b="1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2 группа «В доме композитора</a:t>
            </a:r>
            <a:r>
              <a:rPr lang="ru-RU" sz="28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»</a:t>
            </a:r>
            <a:endParaRPr lang="ru-RU" sz="2800" dirty="0" smtClean="0"/>
          </a:p>
          <a:p>
            <a:r>
              <a:rPr lang="ru-RU" sz="2800" b="1" dirty="0" smtClean="0"/>
              <a:t>О каком подарке идёи речь в диалоге?</a:t>
            </a:r>
            <a:endParaRPr lang="ru-RU" sz="2800" dirty="0" smtClean="0"/>
          </a:p>
          <a:p>
            <a:r>
              <a:rPr lang="ru-RU" sz="2800" dirty="0" smtClean="0"/>
              <a:t>-</a:t>
            </a:r>
            <a:r>
              <a:rPr lang="ru-RU" sz="2800" b="1" dirty="0" smtClean="0"/>
              <a:t>Почему Григу захотелось сделать подарок </a:t>
            </a:r>
            <a:r>
              <a:rPr lang="ru-RU" sz="2800" b="1" dirty="0" err="1" smtClean="0"/>
              <a:t>Дагни</a:t>
            </a:r>
            <a:r>
              <a:rPr lang="ru-RU" sz="2800" b="1" dirty="0" smtClean="0"/>
              <a:t>?</a:t>
            </a:r>
            <a:r>
              <a:rPr lang="ru-RU" sz="2800" dirty="0" smtClean="0"/>
              <a:t> (</a:t>
            </a:r>
            <a:r>
              <a:rPr lang="ru-RU" sz="2800" b="1" i="1" dirty="0" smtClean="0"/>
              <a:t>Прямо на этот вопрос автор не отвечает, но мы можем догадаться, она понравилась Григу</a:t>
            </a:r>
            <a:r>
              <a:rPr lang="ru-RU" sz="2800" b="1" dirty="0" smtClean="0"/>
              <a:t>.</a:t>
            </a:r>
            <a:endParaRPr lang="ru-RU" sz="2800" dirty="0" smtClean="0"/>
          </a:p>
          <a:p>
            <a:pPr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использовал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автор в рассказе? Ответ запиши в таблицу.</a:t>
            </a:r>
          </a:p>
          <a:p>
            <a:pPr>
              <a:defRPr/>
            </a:pPr>
            <a:endParaRPr 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>
              <a:defRPr/>
            </a:pPr>
            <a:endParaRPr 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428736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23850" y="1052513"/>
            <a:ext cx="8351838" cy="467995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4819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C0E450-FC56-4014-AEB2-2107A56D7EF9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1340768"/>
            <a:ext cx="8676456" cy="48694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3 группа «В гостях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»</a:t>
            </a:r>
            <a:r>
              <a:rPr lang="ru-RU" sz="2800" dirty="0" smtClean="0"/>
              <a:t> -</a:t>
            </a:r>
            <a:r>
              <a:rPr lang="ru-RU" sz="2800" b="1" dirty="0" smtClean="0"/>
              <a:t>Какой предстала </a:t>
            </a:r>
            <a:r>
              <a:rPr lang="ru-RU" sz="2800" b="1" dirty="0" err="1" smtClean="0"/>
              <a:t>Дагни</a:t>
            </a:r>
            <a:r>
              <a:rPr lang="ru-RU" sz="2800" b="1" dirty="0" smtClean="0"/>
              <a:t> перед композитором и перед нами? (</a:t>
            </a:r>
            <a:endParaRPr lang="ru-RU" sz="2800" dirty="0" smtClean="0"/>
          </a:p>
          <a:p>
            <a:r>
              <a:rPr lang="ru-RU" sz="2800" dirty="0" smtClean="0"/>
              <a:t>-</a:t>
            </a:r>
            <a:r>
              <a:rPr lang="ru-RU" sz="2800" b="1" dirty="0" smtClean="0"/>
              <a:t>Что надеялась получить </a:t>
            </a:r>
            <a:r>
              <a:rPr lang="ru-RU" sz="2800" b="1" dirty="0" err="1" smtClean="0"/>
              <a:t>Дагни</a:t>
            </a:r>
            <a:r>
              <a:rPr lang="ru-RU" sz="2800" b="1" dirty="0" smtClean="0"/>
              <a:t> в подарок?</a:t>
            </a:r>
            <a:endParaRPr lang="ru-RU" sz="2800" dirty="0" smtClean="0"/>
          </a:p>
          <a:p>
            <a:r>
              <a:rPr lang="ru-RU" sz="2800" dirty="0" smtClean="0"/>
              <a:t>-</a:t>
            </a:r>
            <a:r>
              <a:rPr lang="ru-RU" sz="2800" b="1" dirty="0" smtClean="0"/>
              <a:t>Почему Григ отсрочил подарок? </a:t>
            </a:r>
            <a:r>
              <a:rPr lang="ru-RU" sz="2800" dirty="0" smtClean="0"/>
              <a:t>(</a:t>
            </a:r>
            <a:r>
              <a:rPr lang="ru-RU" sz="2800" i="1" dirty="0" smtClean="0"/>
              <a:t>Подарок материальный - это вещи. игрушки. А Григ задумал духовный подарок - музыку. Не всегда маленькие дети понимают музыку, поэтому композитор обещает её через 10 лет. Ей тогда исполнится 18 лет)</a:t>
            </a:r>
            <a:endParaRPr lang="ru-RU" sz="2800" dirty="0" smtClean="0"/>
          </a:p>
          <a:p>
            <a:r>
              <a:rPr lang="ru-RU" sz="2800" b="1" dirty="0" smtClean="0"/>
              <a:t> </a:t>
            </a:r>
            <a:endParaRPr lang="ru-RU" sz="2800" dirty="0" smtClean="0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4 группа</a:t>
            </a:r>
            <a:endParaRPr lang="ru-RU" dirty="0" smtClean="0"/>
          </a:p>
          <a:p>
            <a:r>
              <a:rPr lang="ru-RU" b="1" dirty="0" smtClean="0"/>
              <a:t>-О чём может рассказать внимательному читателю описание дома композитора?</a:t>
            </a:r>
            <a:endParaRPr lang="ru-RU" dirty="0" smtClean="0"/>
          </a:p>
          <a:p>
            <a:r>
              <a:rPr lang="ru-RU" dirty="0" smtClean="0"/>
              <a:t>-</a:t>
            </a:r>
            <a:r>
              <a:rPr lang="ru-RU" b="1" dirty="0" smtClean="0"/>
              <a:t>Музыку не передать словами</a:t>
            </a:r>
            <a:r>
              <a:rPr lang="ru-RU" dirty="0" smtClean="0"/>
              <a:t>. </a:t>
            </a:r>
            <a:r>
              <a:rPr lang="ru-RU" b="1" i="1" dirty="0" smtClean="0"/>
              <a:t>.</a:t>
            </a:r>
            <a:endParaRPr lang="ru-RU" dirty="0" smtClean="0"/>
          </a:p>
          <a:p>
            <a:r>
              <a:rPr lang="ru-RU" b="1" dirty="0" smtClean="0"/>
              <a:t>Прочитайте описание зимы.</a:t>
            </a:r>
            <a:r>
              <a:rPr lang="ru-RU" dirty="0" smtClean="0"/>
              <a:t> </a:t>
            </a:r>
          </a:p>
          <a:p>
            <a:r>
              <a:rPr lang="ru-RU" dirty="0" smtClean="0"/>
              <a:t>-</a:t>
            </a:r>
            <a:r>
              <a:rPr lang="ru-RU" b="1" dirty="0" smtClean="0"/>
              <a:t>О чём была написанная Григом музыка?</a:t>
            </a:r>
            <a:endParaRPr lang="ru-RU" dirty="0" smtClean="0"/>
          </a:p>
          <a:p>
            <a:r>
              <a:rPr lang="ru-RU" b="1" dirty="0" smtClean="0"/>
              <a:t>-Как вы думаете, был ли Эдвард Григ счастливым человеком?</a:t>
            </a:r>
            <a:r>
              <a:rPr lang="ru-RU" dirty="0" smtClean="0"/>
              <a:t> 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34AFD4-3BD8-4C0E-9FE8-FD5BDB181B3C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Содержимое 2"/>
          <p:cNvSpPr>
            <a:spLocks noGrp="1"/>
          </p:cNvSpPr>
          <p:nvPr>
            <p:ph idx="1"/>
          </p:nvPr>
        </p:nvSpPr>
        <p:spPr>
          <a:xfrm>
            <a:off x="395288" y="1557338"/>
            <a:ext cx="8497887" cy="4464050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dirty="0" smtClean="0"/>
              <a:t>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7372C-4D0B-4184-B0C1-EF211AC1F73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8" name="Picture 4" descr="рояль в доме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</p:spPr>
      </p:pic>
      <p:pic>
        <p:nvPicPr>
          <p:cNvPr id="7" name="Фортепья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17951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40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525963"/>
          </a:xfrm>
        </p:spPr>
        <p:txBody>
          <a:bodyPr/>
          <a:lstStyle/>
          <a:p>
            <a:r>
              <a:rPr lang="ru-RU" b="1" dirty="0" smtClean="0"/>
              <a:t>5 группа В гостях»</a:t>
            </a:r>
            <a:endParaRPr lang="ru-RU" dirty="0" smtClean="0"/>
          </a:p>
          <a:p>
            <a:r>
              <a:rPr lang="ru-RU" b="1" dirty="0" smtClean="0"/>
              <a:t>1.</a:t>
            </a:r>
            <a:r>
              <a:rPr lang="ru-RU" dirty="0" smtClean="0"/>
              <a:t> </a:t>
            </a:r>
            <a:r>
              <a:rPr lang="ru-RU" b="1" dirty="0" smtClean="0"/>
              <a:t>Перескажите главу от имени </a:t>
            </a:r>
            <a:r>
              <a:rPr lang="ru-RU" b="1" dirty="0" err="1" smtClean="0"/>
              <a:t>Дагни</a:t>
            </a:r>
            <a:r>
              <a:rPr lang="ru-RU" b="1" dirty="0" smtClean="0"/>
              <a:t>.</a:t>
            </a:r>
            <a:endParaRPr lang="ru-RU" dirty="0" smtClean="0"/>
          </a:p>
          <a:p>
            <a:r>
              <a:rPr lang="ru-RU" b="1" dirty="0" smtClean="0"/>
              <a:t>Используя «театральные вещи» в тексте попробуйте изобразить театральных или сказочных персонажей.</a:t>
            </a:r>
            <a:r>
              <a:rPr lang="ru-RU" dirty="0" smtClean="0"/>
              <a:t> </a:t>
            </a:r>
            <a:r>
              <a:rPr lang="ru-RU" b="1" dirty="0" smtClean="0"/>
              <a:t>2.</a:t>
            </a:r>
            <a:r>
              <a:rPr lang="ru-RU" dirty="0" smtClean="0"/>
              <a:t> </a:t>
            </a:r>
            <a:r>
              <a:rPr lang="ru-RU" b="1" dirty="0" smtClean="0"/>
              <a:t>Ответ аргументируйте фразой из знакомых произведений.</a:t>
            </a:r>
            <a:endParaRPr lang="ru-RU" dirty="0" smtClean="0"/>
          </a:p>
          <a:p>
            <a:r>
              <a:rPr lang="ru-RU" b="1" dirty="0" smtClean="0"/>
              <a:t>Почему она плакала после спектаклей</a:t>
            </a:r>
            <a:r>
              <a:rPr lang="ru-RU" dirty="0" smtClean="0"/>
              <a:t>?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34AFD4-3BD8-4C0E-9FE8-FD5BDB181B3C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525963"/>
          </a:xfrm>
        </p:spPr>
        <p:txBody>
          <a:bodyPr/>
          <a:lstStyle/>
          <a:p>
            <a:r>
              <a:rPr lang="ru-RU" sz="2800" dirty="0" smtClean="0"/>
              <a:t> 6 группа</a:t>
            </a:r>
          </a:p>
          <a:p>
            <a:r>
              <a:rPr lang="ru-RU" sz="2800" dirty="0" smtClean="0"/>
              <a:t>Вот она собирается на концерт с дядей и тётей. Опишите портрет </a:t>
            </a:r>
            <a:r>
              <a:rPr lang="ru-RU" sz="2800" dirty="0" err="1" smtClean="0"/>
              <a:t>Дагни</a:t>
            </a:r>
            <a:endParaRPr lang="ru-RU" sz="2800" dirty="0" smtClean="0"/>
          </a:p>
          <a:p>
            <a:r>
              <a:rPr lang="ru-RU" sz="2800" dirty="0" smtClean="0"/>
              <a:t>-В какой необычной обстановке проходил концерт?</a:t>
            </a:r>
          </a:p>
          <a:p>
            <a:r>
              <a:rPr lang="ru-RU" sz="2800" dirty="0" smtClean="0"/>
              <a:t>-Какое чудо случилось в жизни </a:t>
            </a:r>
            <a:r>
              <a:rPr lang="ru-RU" sz="2800" dirty="0" err="1" smtClean="0"/>
              <a:t>Дагни</a:t>
            </a:r>
            <a:r>
              <a:rPr lang="ru-RU" sz="2800" dirty="0" smtClean="0"/>
              <a:t>? Какие чувства испытала она, Магда, Нильс, когда объявили посвящение?</a:t>
            </a:r>
          </a:p>
          <a:p>
            <a:r>
              <a:rPr lang="ru-RU" sz="2800" b="1" dirty="0" smtClean="0"/>
              <a:t>Почему </a:t>
            </a:r>
            <a:r>
              <a:rPr lang="ru-RU" sz="2800" b="1" dirty="0" err="1" smtClean="0"/>
              <a:t>Дагни</a:t>
            </a:r>
            <a:r>
              <a:rPr lang="ru-RU" sz="2800" b="1" dirty="0" smtClean="0"/>
              <a:t> плакала, слушая музыку Грига</a:t>
            </a:r>
            <a:endParaRPr lang="ru-RU" sz="2800" dirty="0" smtClean="0"/>
          </a:p>
          <a:p>
            <a:r>
              <a:rPr lang="ru-RU" sz="2800" dirty="0" smtClean="0"/>
              <a:t>-Как вы думаете, какие чувства возникли в её душе: изумление, восхищение, благодарность, радость, восторг, сожаление</a:t>
            </a:r>
          </a:p>
          <a:p>
            <a:pPr>
              <a:buNone/>
            </a:pPr>
            <a:endParaRPr lang="ru-RU" sz="2800" dirty="0" smtClean="0"/>
          </a:p>
          <a:p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34AFD4-3BD8-4C0E-9FE8-FD5BDB181B3C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214313"/>
            <a:ext cx="8229600" cy="1143000"/>
          </a:xfrm>
        </p:spPr>
        <p:txBody>
          <a:bodyPr/>
          <a:lstStyle/>
          <a:p>
            <a:pPr algn="r" eaLnBrk="1" hangingPunct="1"/>
            <a:endParaRPr lang="ru-RU" b="1" smtClean="0">
              <a:latin typeface="Georgia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3F3B6D-7CA0-4543-81BC-EBD626A627A7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4340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41" name="Picture 4" descr="0760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-109538"/>
            <a:ext cx="9144000" cy="6967538"/>
          </a:xfrm>
        </p:spPr>
      </p:pic>
      <p:pic>
        <p:nvPicPr>
          <p:cNvPr id="11" name="Picture 5" descr="Grie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68913" y="692150"/>
            <a:ext cx="3875087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614" y="0"/>
            <a:ext cx="4792722" cy="3046988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Эдвард</a:t>
            </a:r>
          </a:p>
          <a:p>
            <a:pPr algn="ctr">
              <a:defRPr/>
            </a:pPr>
            <a:r>
              <a:rPr lang="ru-RU" sz="9600" b="1" spc="50" dirty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Григ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4936" y="3140968"/>
            <a:ext cx="4578433" cy="1754326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Композитор </a:t>
            </a:r>
          </a:p>
          <a:p>
            <a:pPr algn="ctr">
              <a:defRPr/>
            </a:pPr>
            <a:r>
              <a:rPr lang="ru-RU" sz="5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музыкант</a:t>
            </a:r>
            <a:endParaRPr lang="ru-RU" sz="54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180528" y="4653136"/>
            <a:ext cx="5475314" cy="1200329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1843-1907гг </a:t>
            </a: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Содержимое 2"/>
          <p:cNvSpPr>
            <a:spLocks noGrp="1"/>
          </p:cNvSpPr>
          <p:nvPr>
            <p:ph idx="1"/>
          </p:nvPr>
        </p:nvSpPr>
        <p:spPr>
          <a:xfrm>
            <a:off x="395288" y="1557338"/>
            <a:ext cx="8497887" cy="4464050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dirty="0" smtClean="0"/>
              <a:t>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7372C-4D0B-4184-B0C1-EF211AC1F73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340768"/>
            <a:ext cx="7701467" cy="646331"/>
          </a:xfrm>
          <a:prstGeom prst="rect">
            <a:avLst/>
          </a:prstGeom>
        </p:spPr>
        <p:txBody>
          <a:bodyPr wrap="none">
            <a:spAutoFit/>
            <a:scene3d>
              <a:camera prst="obliqueTopRight"/>
              <a:lightRig rig="threePt" dir="t"/>
            </a:scene3d>
          </a:bodyPr>
          <a:lstStyle/>
          <a:p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мысль произведения:</a:t>
            </a:r>
            <a:endParaRPr lang="ru-RU" sz="3600" b="1" dirty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636912"/>
            <a:ext cx="74705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 </a:t>
            </a:r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открыл то прекрасное ,</a:t>
            </a:r>
          </a:p>
          <a:p>
            <a:pPr>
              <a:buFont typeface="Wingdings" pitchFamily="2" charset="2"/>
              <a:buNone/>
            </a:pPr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Font typeface="Wingdings" pitchFamily="2" charset="2"/>
              <a:buNone/>
            </a:pPr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чем должен жить человек»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415212" cy="4643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atin typeface="Georgia" pitchFamily="18" charset="0"/>
              </a:rPr>
              <a:t/>
            </a:r>
            <a:br>
              <a:rPr lang="ru-RU" sz="4800" b="1" dirty="0" smtClean="0">
                <a:latin typeface="Georgia" pitchFamily="18" charset="0"/>
              </a:rPr>
            </a:br>
            <a:r>
              <a:rPr lang="ru-RU" sz="4800" b="1" dirty="0" smtClean="0">
                <a:latin typeface="Georgia" pitchFamily="18" charset="0"/>
              </a:rPr>
              <a:t/>
            </a:r>
            <a:br>
              <a:rPr lang="ru-RU" sz="4800" b="1" dirty="0" smtClean="0">
                <a:latin typeface="Georgia" pitchFamily="18" charset="0"/>
              </a:rPr>
            </a:br>
            <a:r>
              <a:rPr lang="ru-RU" sz="4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eorgia" pitchFamily="18" charset="0"/>
              </a:rPr>
              <a:t>Тема: К. Г. Паустовский</a:t>
            </a:r>
            <a:br>
              <a:rPr lang="ru-RU" sz="4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eorgia" pitchFamily="18" charset="0"/>
              </a:rPr>
            </a:br>
            <a:r>
              <a:rPr lang="ru-RU" sz="4800" b="1" dirty="0" smtClean="0">
                <a:solidFill>
                  <a:srgbClr val="0070C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onotype Corsiva" pitchFamily="66" charset="0"/>
              </a:rPr>
              <a:t>«Корзина с еловыми шишками» </a:t>
            </a:r>
            <a:r>
              <a:rPr lang="ru-RU" sz="4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onotype Corsiva" pitchFamily="66" charset="0"/>
              </a:rPr>
              <a:t/>
            </a:r>
            <a:br>
              <a:rPr lang="ru-RU" sz="4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onotype Corsiva" pitchFamily="66" charset="0"/>
              </a:rPr>
            </a:br>
            <a:r>
              <a:rPr lang="ru-RU" sz="4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Georgia" pitchFamily="18" charset="0"/>
              </a:rPr>
              <a:t>Тема высказывания: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onotype Corsiva" pitchFamily="66" charset="0"/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onotype Corsiva" pitchFamily="66" charset="0"/>
              </a:rPr>
            </a:br>
            <a:r>
              <a:rPr lang="ru-RU" sz="4800" b="1" dirty="0" smtClean="0">
                <a:solidFill>
                  <a:srgbClr val="00206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onotype Corsiva" pitchFamily="66" charset="0"/>
              </a:rPr>
              <a:t>«Чем должен жить человек?»</a:t>
            </a:r>
            <a:r>
              <a:rPr lang="ru-RU" sz="4800" dirty="0" smtClean="0">
                <a:latin typeface="Monotype Corsiva" pitchFamily="66" charset="0"/>
              </a:rPr>
              <a:t/>
            </a:r>
            <a:br>
              <a:rPr lang="ru-RU" sz="4800" dirty="0" smtClean="0">
                <a:latin typeface="Monotype Corsiva" pitchFamily="66" charset="0"/>
              </a:rPr>
            </a:br>
            <a:r>
              <a:rPr lang="ru-RU" sz="4800" b="1" dirty="0" smtClean="0">
                <a:latin typeface="Georgia" pitchFamily="18" charset="0"/>
              </a:rPr>
              <a:t> </a:t>
            </a:r>
            <a:endParaRPr lang="ru-RU" sz="4800" dirty="0" smtClean="0">
              <a:solidFill>
                <a:schemeClr val="accent3">
                  <a:lumMod val="50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44C18D-0B05-4CB6-A4D5-85A37B2A033C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51520" y="260648"/>
            <a:ext cx="8676456" cy="93610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Чем же должен жить человек?</a:t>
            </a:r>
          </a:p>
        </p:txBody>
      </p:sp>
      <p:pic>
        <p:nvPicPr>
          <p:cNvPr id="1026" name="Picture 2" descr="C:\Users\Елена\Desktop\orhideya-cvetok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23728" y="1556792"/>
            <a:ext cx="5376597" cy="40324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6ADC5-26E1-4A6E-BF0E-8E50A2CF0D5D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785938" y="3500438"/>
            <a:ext cx="928687" cy="642937"/>
          </a:xfrm>
          <a:prstGeom prst="straightConnector1">
            <a:avLst/>
          </a:prstGeom>
          <a:ln w="25400" cmpd="dbl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43" name="Picture 3" descr="D:\Documents and Settings\Admin\Рабочий стол\Фото норвегии\0_58a5a_cbdcaebb_L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20072" y="1196752"/>
            <a:ext cx="3603625" cy="2400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9944" name="Содержимое 6" descr="Григ.jpg"/>
          <p:cNvPicPr>
            <a:picLocks noGrp="1" noChangeAspect="1"/>
          </p:cNvPicPr>
          <p:nvPr>
            <p:ph sz="half" idx="2"/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323850" y="2420938"/>
            <a:ext cx="1428750" cy="1897062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9945" name="Содержимое 6" descr="orlov_paustov.jpg"/>
          <p:cNvPicPr>
            <a:picLocks noGrp="1" noChangeAspect="1"/>
          </p:cNvPicPr>
          <p:nvPr>
            <p:ph sz="half" idx="2"/>
          </p:nvPr>
        </p:nvPicPr>
        <p:blipFill>
          <a:blip r:embed="rId6" cstate="screen"/>
          <a:srcRect/>
          <a:stretch>
            <a:fillRect/>
          </a:stretch>
        </p:blipFill>
        <p:spPr>
          <a:xfrm>
            <a:off x="2786063" y="3357563"/>
            <a:ext cx="1357312" cy="1919287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22" name="Прямая со стрелкой 21"/>
          <p:cNvCxnSpPr/>
          <p:nvPr/>
        </p:nvCxnSpPr>
        <p:spPr>
          <a:xfrm flipV="1">
            <a:off x="1857375" y="2214563"/>
            <a:ext cx="3286125" cy="928687"/>
          </a:xfrm>
          <a:prstGeom prst="straightConnector1">
            <a:avLst/>
          </a:prstGeom>
          <a:ln w="25400" cmpd="dbl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214813" y="4429125"/>
            <a:ext cx="928687" cy="571500"/>
          </a:xfrm>
          <a:prstGeom prst="straightConnector1">
            <a:avLst/>
          </a:prstGeom>
          <a:ln w="25400" cmpd="dbl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49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779912" y="5589240"/>
            <a:ext cx="1296988" cy="1044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Скругленный прямоугольник 16"/>
          <p:cNvSpPr/>
          <p:nvPr/>
        </p:nvSpPr>
        <p:spPr>
          <a:xfrm>
            <a:off x="1259631" y="1"/>
            <a:ext cx="7272809" cy="99542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Чем должен жить человек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115616" y="1484784"/>
            <a:ext cx="3848418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Красота природы </a:t>
            </a:r>
          </a:p>
        </p:txBody>
      </p:sp>
      <p:pic>
        <p:nvPicPr>
          <p:cNvPr id="39950" name="Picture 3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51520" y="620688"/>
            <a:ext cx="857250" cy="817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Скругленный прямоугольник 22"/>
          <p:cNvSpPr/>
          <p:nvPr/>
        </p:nvSpPr>
        <p:spPr>
          <a:xfrm>
            <a:off x="0" y="5373216"/>
            <a:ext cx="3301189" cy="1243905"/>
          </a:xfrm>
          <a:prstGeom prst="roundRect">
            <a:avLst>
              <a:gd name="adj" fmla="val 2364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Человеческие отношения</a:t>
            </a:r>
          </a:p>
        </p:txBody>
      </p:sp>
      <p:pic>
        <p:nvPicPr>
          <p:cNvPr id="1026" name="Picture 2" descr="C:\Users\lll\Desktop\ВЕРИН КЛАСС\школа 2015-16\SAM_5274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500694" y="4018365"/>
            <a:ext cx="3119459" cy="233959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6" name="AutoShape 6"/>
          <p:cNvSpPr>
            <a:spLocks noChangeArrowheads="1"/>
          </p:cNvSpPr>
          <p:nvPr/>
        </p:nvSpPr>
        <p:spPr bwMode="auto">
          <a:xfrm>
            <a:off x="4427538" y="692695"/>
            <a:ext cx="3529012" cy="5616029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4572000" y="692696"/>
            <a:ext cx="3260725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i="1" dirty="0"/>
              <a:t>«Что бы тебе ни говорили </a:t>
            </a:r>
          </a:p>
          <a:p>
            <a:r>
              <a:rPr lang="ru-RU" sz="3600" i="1" dirty="0"/>
              <a:t>о жизни, верь всегда, </a:t>
            </a:r>
          </a:p>
          <a:p>
            <a:r>
              <a:rPr lang="ru-RU" sz="3600" i="1" dirty="0"/>
              <a:t>что она удивительна </a:t>
            </a:r>
          </a:p>
          <a:p>
            <a:r>
              <a:rPr lang="ru-RU" sz="3600" i="1" dirty="0"/>
              <a:t>и прекрасна…»</a:t>
            </a:r>
          </a:p>
        </p:txBody>
      </p:sp>
      <p:sp>
        <p:nvSpPr>
          <p:cNvPr id="61450" name="AutoShape 10"/>
          <p:cNvSpPr>
            <a:spLocks noChangeArrowheads="1"/>
          </p:cNvSpPr>
          <p:nvPr/>
        </p:nvSpPr>
        <p:spPr bwMode="auto">
          <a:xfrm>
            <a:off x="611188" y="692150"/>
            <a:ext cx="3529012" cy="5688013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61451" name="Picture 11" descr="григ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576" y="836712"/>
            <a:ext cx="3311525" cy="51117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3200" dirty="0" smtClean="0"/>
              <a:t>                                    ***</a:t>
            </a:r>
          </a:p>
        </p:txBody>
      </p:sp>
      <p:sp>
        <p:nvSpPr>
          <p:cNvPr id="39940" name="Содержимое 8"/>
          <p:cNvSpPr>
            <a:spLocks noGrp="1"/>
          </p:cNvSpPr>
          <p:nvPr>
            <p:ph idx="1"/>
          </p:nvPr>
        </p:nvSpPr>
        <p:spPr>
          <a:xfrm>
            <a:off x="1187624" y="980728"/>
            <a:ext cx="6840487" cy="5472608"/>
          </a:xfrm>
          <a:prstGeom prst="foldedCorner">
            <a:avLst>
              <a:gd name="adj" fmla="val 1822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eaLnBrk="1" hangingPunct="1">
              <a:buFont typeface="Arial" charset="0"/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Не жалейте сердца, не таите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Доброты и нежности своей.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Ни своих прозрений и открытий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Не держите в тайне от людей…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Торопитесь всё отдать при жизни, 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Чтоб, уйдя к небытию, во власть,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Тёплым ливнем, снегом ли пушистым</a:t>
            </a:r>
          </a:p>
          <a:p>
            <a:pPr eaLnBrk="1" hangingPunct="1">
              <a:buFont typeface="Arial" charset="0"/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Снова к милой родине припасть.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8214BA-3580-46AD-97C2-2D29E34A2FCA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Домашнее задание.</a:t>
            </a:r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>
          <a:xfrm>
            <a:off x="395288" y="1557338"/>
            <a:ext cx="8497887" cy="4464050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dirty="0" smtClean="0"/>
              <a:t>   </a:t>
            </a:r>
          </a:p>
          <a:p>
            <a:pPr marL="0" algn="ctr">
              <a:spcBef>
                <a:spcPts val="0"/>
              </a:spcBef>
              <a:buNone/>
              <a:defRPr/>
            </a:pPr>
            <a:r>
              <a:rPr lang="ru-RU" sz="4400" dirty="0" smtClean="0"/>
              <a:t>Оформить рассказ в читательский дневник. Составить вопросы викторины по тексту для развития наблюдательности при чтении</a:t>
            </a:r>
            <a:r>
              <a:rPr lang="ru-RU" sz="4800" dirty="0" smtClean="0"/>
              <a:t>.</a:t>
            </a:r>
          </a:p>
          <a:p>
            <a:pPr marL="0" algn="ctr">
              <a:spcBef>
                <a:spcPts val="0"/>
              </a:spcBef>
              <a:buNone/>
              <a:defRPr/>
            </a:pPr>
            <a:r>
              <a:rPr lang="ru-RU" sz="4800" b="1" dirty="0" smtClean="0"/>
              <a:t> </a:t>
            </a:r>
            <a:endParaRPr lang="ru-RU" sz="45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97372C-4D0B-4184-B0C1-EF211AC1F732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377FD9-AC02-4521-B48F-09BC8E04E34F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85852" y="928670"/>
            <a:ext cx="7488832" cy="15841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Проблемный вопрос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132856"/>
            <a:ext cx="8640960" cy="42473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Почему на уроке литературного чтения мы встретились с композитором Э.Григом и его музыкой?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орзина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dic.academic.ru/pictures/bse/jpg/0285826489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1052955">
            <a:off x="987656" y="1125448"/>
            <a:ext cx="2073333" cy="3094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2987824" y="908720"/>
            <a:ext cx="5760640" cy="44012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Тема: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К. Г. Паустовский</a:t>
            </a:r>
            <a:b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</a:b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«Корзина с еловыми шишками» </a:t>
            </a:r>
            <a:b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</a:br>
            <a:r>
              <a:rPr lang="ru-RU" sz="4000" b="1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Тема высказывания: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/>
            </a:r>
            <a:b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</a:b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«Чем должен жить человек?»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908050"/>
            <a:ext cx="8229600" cy="1143000"/>
          </a:xfrm>
        </p:spPr>
        <p:txBody>
          <a:bodyPr anchor="b"/>
          <a:lstStyle/>
          <a:p>
            <a:pPr eaLnBrk="1" hangingPunct="1"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Что говорят нам эти слова</a:t>
            </a:r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A6256-E5BC-41EA-96E4-3957FA93583A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2996952"/>
            <a:ext cx="8388424" cy="1800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 smtClean="0"/>
              <a:t>Северная страна Норвегия: лес, горы, море</a:t>
            </a:r>
            <a:r>
              <a:rPr lang="ru-RU" sz="9600" b="1" dirty="0" smtClean="0"/>
              <a:t>, </a:t>
            </a:r>
            <a:r>
              <a:rPr lang="ru-RU" sz="4000" b="1" dirty="0" smtClean="0"/>
              <a:t>город Берген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E4193B-D98E-48A9-A50B-62CC58622549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648" y="1124744"/>
            <a:ext cx="6768752" cy="4320480"/>
          </a:xfrm>
          <a:prstGeom prst="roundRect">
            <a:avLst>
              <a:gd name="adj" fmla="val 1509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charset="0"/>
              <a:buNone/>
              <a:defRPr/>
            </a:pPr>
            <a:r>
              <a:rPr lang="ru-RU" sz="6000" dirty="0" smtClean="0"/>
              <a:t>Что говорят слова второго ряда: </a:t>
            </a:r>
            <a:r>
              <a:rPr lang="ru-RU" sz="4400" b="1" dirty="0" smtClean="0"/>
              <a:t>Эдвард Григ, </a:t>
            </a:r>
            <a:r>
              <a:rPr lang="ru-RU" sz="4400" b="1" dirty="0" err="1" smtClean="0"/>
              <a:t>Дагни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Педерсен</a:t>
            </a:r>
            <a:r>
              <a:rPr lang="ru-RU" sz="4400" b="1" dirty="0" smtClean="0"/>
              <a:t>, </a:t>
            </a:r>
            <a:r>
              <a:rPr lang="ru-RU" sz="4400" b="1" dirty="0" err="1" smtClean="0"/>
              <a:t>Хагеруп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Педерсен</a:t>
            </a:r>
            <a:r>
              <a:rPr lang="ru-RU" sz="4400" b="1" dirty="0" smtClean="0"/>
              <a:t>, Магда, Нильс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407512-C2A6-4393-AC90-AFA096829D1B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260648"/>
            <a:ext cx="5011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Приглашение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с одним вырезанным углом 7"/>
          <p:cNvSpPr/>
          <p:nvPr/>
        </p:nvSpPr>
        <p:spPr>
          <a:xfrm>
            <a:off x="179512" y="1196752"/>
            <a:ext cx="8712968" cy="5520333"/>
          </a:xfrm>
          <a:prstGeom prst="snip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Ребята, давайте и мы соберем свои «шишки», получим свои «семена» знаний, которые  пригодятся в дальнейшей жизни.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.allday.ru/42/e4/03/1292789327_xmas_frame-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C66206-AC45-4A7D-8489-7376EC69006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22532" name="Picture 7" descr="C:\Мама\Урок\картинки\38122_html_m65a353c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1763688" y="0"/>
            <a:ext cx="5688632" cy="6858000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theme1.xml><?xml version="1.0" encoding="utf-8"?>
<a:theme xmlns:a="http://schemas.openxmlformats.org/drawingml/2006/main" name="нач.школа 10. Природ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2262</TotalTime>
  <Words>550</Words>
  <Application>Microsoft Office PowerPoint</Application>
  <PresentationFormat>Экран (4:3)</PresentationFormat>
  <Paragraphs>117</Paragraphs>
  <Slides>26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нач.школа 10. Природа</vt:lpstr>
      <vt:lpstr>Презентация  к уроку по теме  К. Г. Паустовский. «Корзина с еловыми шишками»   Великий волшебник и музыкант  Эдвард Григ. Подготовила: Смолнеко НК</vt:lpstr>
      <vt:lpstr>Слайд 2</vt:lpstr>
      <vt:lpstr>Слайд 3</vt:lpstr>
      <vt:lpstr>Слайд 4</vt:lpstr>
      <vt:lpstr>Слайд 5</vt:lpstr>
      <vt:lpstr>Что говорят нам эти слова</vt:lpstr>
      <vt:lpstr>Слайд 7</vt:lpstr>
      <vt:lpstr>Слайд 8</vt:lpstr>
      <vt:lpstr>Слайд 9</vt:lpstr>
      <vt:lpstr>Слайд 10</vt:lpstr>
      <vt:lpstr>Слайд 11</vt:lpstr>
      <vt:lpstr>«Учись учиться»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 Тема: К. Г. Паустовский «Корзина с еловыми шишками»  Тема высказывания: «Чем должен жить человек?»  </vt:lpstr>
      <vt:lpstr>Слайд 22</vt:lpstr>
      <vt:lpstr>Слайд 23</vt:lpstr>
      <vt:lpstr>Слайд 24</vt:lpstr>
      <vt:lpstr>                                    ***</vt:lpstr>
      <vt:lpstr>Домашнее задание.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К. Г. Паустовский</dc:title>
  <dc:creator>Елена</dc:creator>
  <cp:keywords>Презентация</cp:keywords>
  <cp:lastModifiedBy>User</cp:lastModifiedBy>
  <cp:revision>337</cp:revision>
  <dcterms:created xsi:type="dcterms:W3CDTF">2010-02-13T12:43:02Z</dcterms:created>
  <dcterms:modified xsi:type="dcterms:W3CDTF">2020-05-15T06:58:12Z</dcterms:modified>
</cp:coreProperties>
</file>