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515E0-3DEF-254A-9F9E-85BD9D9A71E7}" type="datetimeFigureOut">
              <a:rPr lang="ru-RU" smtClean="0"/>
              <a:t>24.04.2025</a:t>
            </a:fld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319AAA-62C6-B842-B255-82CA9E60C320}" type="slidenum">
              <a:rPr lang="ru-RU" smtClean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86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319AAA-62C6-B842-B255-82CA9E60C32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72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CBF09B-474B-2635-E314-777CBA3AB2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005D413-E614-ECA4-E9FC-1FCF10BA1D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451382-331F-3D43-565A-3C1C0AC4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60E9-D94B-044D-8A59-EC846F7F0DD5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8EB915-D7F3-85FD-6EA3-5E7338A3C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BFE0E9-F331-741F-87F7-AF562E0B4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0952B-B4E3-BF49-84E0-09DD5B448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355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39AB47-7D9F-2D7C-C897-BD2B2A7D4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531930E-7AFC-7AC6-3B1B-2E138E39E6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0F1836-3691-F00C-9242-277A14264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60E9-D94B-044D-8A59-EC846F7F0DD5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5031AA-3C75-F469-1CAC-166D10B50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159677-382C-B850-2A08-AABF60C33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0952B-B4E3-BF49-84E0-09DD5B448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43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DEE216E-04B9-636F-8995-4E44BE726C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BD06A78-4537-8C2B-E96F-5532E9D444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A22A27-442F-1A2E-C4F7-A55E338A5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60E9-D94B-044D-8A59-EC846F7F0DD5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B735A3-C20A-2694-EA7F-3EFD9FC43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FD0965-FE2A-F733-D2F9-1B55BD847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0952B-B4E3-BF49-84E0-09DD5B448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16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DAD04A-E2A1-31B4-8296-5A3CA8093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46566D-AA13-6EB7-BBF4-5475ACE634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EC0847-2759-3C77-351B-00950E8CE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60E9-D94B-044D-8A59-EC846F7F0DD5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6A3D66-5ACD-E3D2-617E-A294B148F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74A7DF-E1AE-2166-2288-A067B6C9F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0952B-B4E3-BF49-84E0-09DD5B448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822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001303-4CC3-9D45-A757-1222C5177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B286BFA-D21F-7F3E-ACF9-DE0C6259D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D163F4-660C-A353-5130-D9DDE33A9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60E9-D94B-044D-8A59-EC846F7F0DD5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F24CAD-24DF-314A-6A61-5A4A6ACA0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5DB1C7-9E0F-2E8F-CC2A-C97EFB6DB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0952B-B4E3-BF49-84E0-09DD5B448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112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67762-7B0E-5D4A-14AB-827F603CE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CEA191-EEE8-4C94-7C89-32A1A55B46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A4D65A9-B8CD-1664-D51A-E48EA83563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8ABF45-3C1C-7C5F-BC11-ED6C69602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60E9-D94B-044D-8A59-EC846F7F0DD5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CEE90FE-C146-7641-9994-6A5C0B068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488C8A-8576-C9FF-CA0A-4642C519F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0952B-B4E3-BF49-84E0-09DD5B448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387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63FEA8-D3DE-9343-8831-6F8B71337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672EC60-8689-7982-7CF5-E3203512BC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E93B1-F247-81A3-9A30-BEDC4E7B2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71DC562-FD23-6990-E898-43D78D1A84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0AEDA74-D4DE-80B7-4FFA-B121C78BBB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BFEA717-44F6-CCD7-3B3F-790460B9D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60E9-D94B-044D-8A59-EC846F7F0DD5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E9BBE1B-A881-9A57-2689-BC7646FC8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F1243AF-25AF-0EC4-41E5-50368C1AC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0952B-B4E3-BF49-84E0-09DD5B448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358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A9CA3-E8EF-20C3-B18C-34F9023C4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618E634-6194-6950-7E73-CAE57483F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60E9-D94B-044D-8A59-EC846F7F0DD5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58CE492-9F1D-57B8-3896-8E3F2B0B1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D08D7EE-C32C-BBE3-0A31-429EB9141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0952B-B4E3-BF49-84E0-09DD5B448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85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A5545CD-2D89-E6C6-7411-60648AFF8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60E9-D94B-044D-8A59-EC846F7F0DD5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46FD672-F375-5C73-C3D3-7DBDA5BD9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9B5C61-2696-A217-1E4D-6F68BB95A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0952B-B4E3-BF49-84E0-09DD5B448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02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94565C-F10D-C475-8704-575A911E2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FE7C68-5296-C76C-119D-9E57C67D3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A1A41F4-8F06-05E6-98FE-E2A4586DAD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D43B726-A71E-0700-DCD1-BC036465F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60E9-D94B-044D-8A59-EC846F7F0DD5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8EC1303-852F-9A7B-0732-25AD8928D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EA2D04A-1041-7CDD-69B9-4C2508BD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0952B-B4E3-BF49-84E0-09DD5B448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575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01F590-7ED1-450E-0494-EAAF8E8C5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865A962-2646-F0AD-1DC5-AD3037BF0C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CB11FD9-AD68-D22E-96AB-CA0135D54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A791B6-EA6A-82C1-4865-30785DD50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60E9-D94B-044D-8A59-EC846F7F0DD5}" type="datetimeFigureOut">
              <a:rPr lang="ru-RU" smtClean="0"/>
              <a:t>24.04.2025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B56AA5-B25E-162E-D90C-EA0B1FC24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AD10CE-78DF-E27F-FA2A-38F66B8B4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0952B-B4E3-BF49-84E0-09DD5B448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7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BD2420-3F20-5BC9-6AC4-7943B1CD6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D04FCFB-A7A1-0144-0FD0-AA72761D28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69B289-9862-0466-2CB8-8EA2029A07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960E9-D94B-044D-8A59-EC846F7F0DD5}" type="datetimeFigureOut">
              <a:rPr lang="ru-RU" smtClean="0"/>
              <a:t>24.04.2025</a:t>
            </a:fld>
            <a:endParaRPr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9FBCA5-F249-552A-587E-0199CF2EA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BAAECF-EF28-5C38-C820-DDE1CC1AB5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0952B-B4E3-BF49-84E0-09DD5B4484E5}" type="slidenum">
              <a:rPr lang="ru-RU" smtClean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694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CFA99B2F-15F2-134C-4064-AB9770E057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6" b="44421"/>
          <a:stretch/>
        </p:blipFill>
        <p:spPr bwMode="auto">
          <a:xfrm>
            <a:off x="1556044" y="329911"/>
            <a:ext cx="9079911" cy="426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Горизонтальный свиток 3">
            <a:extLst>
              <a:ext uri="{FF2B5EF4-FFF2-40B4-BE49-F238E27FC236}">
                <a16:creationId xmlns:a16="http://schemas.microsoft.com/office/drawing/2014/main" id="{F67E6348-EE46-726A-7683-7FD9D99513B5}"/>
              </a:ext>
            </a:extLst>
          </p:cNvPr>
          <p:cNvSpPr/>
          <p:nvPr/>
        </p:nvSpPr>
        <p:spPr>
          <a:xfrm>
            <a:off x="935558" y="4592548"/>
            <a:ext cx="10320882" cy="1875753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/>
                <a:solidFill>
                  <a:schemeClr val="accent3"/>
                </a:solidFill>
              </a:rPr>
              <a:t>ЕКАТЕРИНБУРГСКИЙ ГИД:</a:t>
            </a:r>
          </a:p>
          <a:p>
            <a:pPr algn="ctr"/>
            <a:r>
              <a:rPr lang="ru-RU" sz="4000" b="1" dirty="0">
                <a:ln/>
                <a:solidFill>
                  <a:schemeClr val="accent3"/>
                </a:solidFill>
              </a:rPr>
              <a:t>Создаём маршрут для иностранного гостя</a:t>
            </a:r>
            <a:endParaRPr sz="40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852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15C780C5-0DF9-112F-F43C-5F0E14ABF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613"/>
            <a:ext cx="12192000" cy="670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09B830-D985-5A20-7FFF-E0297FADF02B}"/>
              </a:ext>
            </a:extLst>
          </p:cNvPr>
          <p:cNvSpPr txBox="1"/>
          <p:nvPr/>
        </p:nvSpPr>
        <p:spPr>
          <a:xfrm>
            <a:off x="452063" y="893852"/>
            <a:ext cx="11486507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Здравствуйте, ребята! </a:t>
            </a:r>
          </a:p>
          <a:p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Я живу в Австралии. Меня зовут Алекс, я учусь в 4-ом классе. Вместе с родителями я прилетаю в Россию, и у меня будет возможность посетить ваш замечательный город в течение одного дня. Я люблю гулять по красивым местам, хочу попробовать уральскую национальную кухню. Мне интересна история Урала. Хочу увидеть настоящую сову. Я буду очень благодарен, если вы поможете спланировать мой день, чтобы я смог увидеть самое интересное в вашем городе. </a:t>
            </a:r>
          </a:p>
          <a:p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нетерпением жду встречи. </a:t>
            </a:r>
          </a:p>
          <a:p>
            <a:pPr algn="r"/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уважением, Алекс.</a:t>
            </a:r>
            <a:r>
              <a:rPr lang="ru-RU" sz="3200" b="1" i="1" dirty="0">
                <a:effectLst/>
              </a:rPr>
              <a:t> </a:t>
            </a:r>
            <a:endParaRPr sz="3200" b="1" i="1" dirty="0"/>
          </a:p>
        </p:txBody>
      </p:sp>
    </p:spTree>
    <p:extLst>
      <p:ext uri="{BB962C8B-B14F-4D97-AF65-F5344CB8AC3E}">
        <p14:creationId xmlns:p14="http://schemas.microsoft.com/office/powerpoint/2010/main" val="2970425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6F71A52C-EF65-3CF6-D9E1-C564E23EEA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6" b="44421"/>
          <a:stretch/>
        </p:blipFill>
        <p:spPr bwMode="auto">
          <a:xfrm>
            <a:off x="5383658" y="1150705"/>
            <a:ext cx="6444072" cy="302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7E6D99-FB9E-0560-F578-FEB420916C80}"/>
              </a:ext>
            </a:extLst>
          </p:cNvPr>
          <p:cNvSpPr txBox="1"/>
          <p:nvPr/>
        </p:nvSpPr>
        <p:spPr>
          <a:xfrm>
            <a:off x="493159" y="1150705"/>
            <a:ext cx="460094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600" dirty="0"/>
              <a:t>Национальная кухня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600" dirty="0"/>
              <a:t>Природа Урала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600" dirty="0"/>
              <a:t>История города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600" dirty="0"/>
              <a:t>Необычные места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600" dirty="0"/>
              <a:t>Красивые места</a:t>
            </a:r>
            <a:endParaRPr sz="3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4F5700-F853-41E5-E9F8-A72A0657191B}"/>
              </a:ext>
            </a:extLst>
          </p:cNvPr>
          <p:cNvSpPr txBox="1"/>
          <p:nvPr/>
        </p:nvSpPr>
        <p:spPr>
          <a:xfrm>
            <a:off x="1225660" y="5104619"/>
            <a:ext cx="97406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ДОСТОПРИМЕЧАТЕЛЬНОСТИ</a:t>
            </a:r>
            <a:endParaRPr sz="6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0795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A1C1A3B6-AC30-1554-F9E4-33E4AC091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21" y="514850"/>
            <a:ext cx="2315966" cy="231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C00B58C5-E94E-4CC6-E1BB-913F5F155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855" y="5352836"/>
            <a:ext cx="4452135" cy="112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D88570A2-1B98-A4BB-62D7-4F2C3F458B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t="6527" r="22418" b="14723"/>
          <a:stretch/>
        </p:blipFill>
        <p:spPr bwMode="auto">
          <a:xfrm>
            <a:off x="6519920" y="595901"/>
            <a:ext cx="2402724" cy="223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3D9388E3-32E5-77C4-7D04-2DD98D88B5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1" t="18210" r="13960" b="18336"/>
          <a:stretch/>
        </p:blipFill>
        <p:spPr bwMode="auto">
          <a:xfrm>
            <a:off x="3667517" y="2830816"/>
            <a:ext cx="2696684" cy="191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CD760951-DC53-87E9-DB37-4C544F4CD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7655" y="2803638"/>
            <a:ext cx="2162213" cy="204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6C611206-C064-64C4-FC2E-FF7AF62393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7" t="15320" r="33619" b="22879"/>
          <a:stretch/>
        </p:blipFill>
        <p:spPr bwMode="auto">
          <a:xfrm>
            <a:off x="832132" y="3916879"/>
            <a:ext cx="2402725" cy="239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805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08E782B6-DF56-EAFE-881F-F0BEA3E10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63" y="390419"/>
            <a:ext cx="4452135" cy="112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088C677E-D230-43F2-43B4-87C174279A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7" t="18238" r="20561" b="8456"/>
          <a:stretch/>
        </p:blipFill>
        <p:spPr bwMode="auto">
          <a:xfrm>
            <a:off x="9102902" y="5073082"/>
            <a:ext cx="2141307" cy="1576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2B8A32-B477-FB91-53FA-FE04BED21ADE}"/>
              </a:ext>
            </a:extLst>
          </p:cNvPr>
          <p:cNvSpPr txBox="1"/>
          <p:nvPr/>
        </p:nvSpPr>
        <p:spPr>
          <a:xfrm>
            <a:off x="1610473" y="1512728"/>
            <a:ext cx="876642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РАБОЧИЙ ЛИСТ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Группа № _____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1._____________________________________________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2._____________________________________________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3._____________________________________________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4._____________________________________________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5._____________________________________________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Расстояние: ___________________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Время в пути:_________________</a:t>
            </a:r>
            <a:endParaRPr lang="ru-RU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737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5442B53-0832-20FA-1430-7961BAAC2C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828959"/>
              </p:ext>
            </p:extLst>
          </p:nvPr>
        </p:nvGraphicFramePr>
        <p:xfrm>
          <a:off x="554804" y="750487"/>
          <a:ext cx="11198832" cy="420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32944">
                  <a:extLst>
                    <a:ext uri="{9D8B030D-6E8A-4147-A177-3AD203B41FA5}">
                      <a16:colId xmlns:a16="http://schemas.microsoft.com/office/drawing/2014/main" val="3382662728"/>
                    </a:ext>
                  </a:extLst>
                </a:gridCol>
                <a:gridCol w="3732944">
                  <a:extLst>
                    <a:ext uri="{9D8B030D-6E8A-4147-A177-3AD203B41FA5}">
                      <a16:colId xmlns:a16="http://schemas.microsoft.com/office/drawing/2014/main" val="2757440867"/>
                    </a:ext>
                  </a:extLst>
                </a:gridCol>
                <a:gridCol w="3732944">
                  <a:extLst>
                    <a:ext uri="{9D8B030D-6E8A-4147-A177-3AD203B41FA5}">
                      <a16:colId xmlns:a16="http://schemas.microsoft.com/office/drawing/2014/main" val="622463344"/>
                    </a:ext>
                  </a:extLst>
                </a:gridCol>
              </a:tblGrid>
              <a:tr h="606096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</a:rPr>
                        <a:t>МАРШРУТ</a:t>
                      </a:r>
                      <a:endParaRPr sz="4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</a:rPr>
                        <a:t>КМ</a:t>
                      </a:r>
                      <a:endParaRPr sz="4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>
                          <a:solidFill>
                            <a:srgbClr val="002060"/>
                          </a:solidFill>
                        </a:rPr>
                        <a:t>ВРЕМЯ</a:t>
                      </a:r>
                      <a:endParaRPr sz="4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2568357"/>
                  </a:ext>
                </a:extLst>
              </a:tr>
              <a:tr h="606096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1</a:t>
                      </a:r>
                      <a:endParaRPr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8631155"/>
                  </a:ext>
                </a:extLst>
              </a:tr>
              <a:tr h="606096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2</a:t>
                      </a:r>
                      <a:endParaRPr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6348228"/>
                  </a:ext>
                </a:extLst>
              </a:tr>
              <a:tr h="606096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3</a:t>
                      </a:r>
                      <a:endParaRPr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7254201"/>
                  </a:ext>
                </a:extLst>
              </a:tr>
              <a:tr h="606096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4</a:t>
                      </a:r>
                      <a:endParaRPr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741152"/>
                  </a:ext>
                </a:extLst>
              </a:tr>
              <a:tr h="606096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5</a:t>
                      </a:r>
                      <a:endParaRPr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459852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2F521639-FE21-2AD5-76B2-57B1E1FDEB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7" t="18238" r="20561" b="8456"/>
          <a:stretch/>
        </p:blipFill>
        <p:spPr bwMode="auto">
          <a:xfrm>
            <a:off x="10037851" y="5258998"/>
            <a:ext cx="1428109" cy="1051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424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CFA99B2F-15F2-134C-4064-AB9770E057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6" b="44421"/>
          <a:stretch/>
        </p:blipFill>
        <p:spPr bwMode="auto">
          <a:xfrm>
            <a:off x="1556044" y="329911"/>
            <a:ext cx="9079911" cy="426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Горизонтальный свиток 3">
            <a:extLst>
              <a:ext uri="{FF2B5EF4-FFF2-40B4-BE49-F238E27FC236}">
                <a16:creationId xmlns:a16="http://schemas.microsoft.com/office/drawing/2014/main" id="{F67E6348-EE46-726A-7683-7FD9D99513B5}"/>
              </a:ext>
            </a:extLst>
          </p:cNvPr>
          <p:cNvSpPr/>
          <p:nvPr/>
        </p:nvSpPr>
        <p:spPr>
          <a:xfrm>
            <a:off x="935558" y="4592548"/>
            <a:ext cx="10320882" cy="1875753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6000" b="1" dirty="0">
                <a:ln/>
                <a:solidFill>
                  <a:schemeClr val="accent2">
                    <a:lumMod val="50000"/>
                  </a:schemeClr>
                </a:solidFill>
              </a:rPr>
              <a:t>ДО ВСТРЕЧИ!</a:t>
            </a:r>
            <a:endParaRPr sz="6000" b="1" dirty="0">
              <a:ln/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0380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150</Words>
  <Application>Microsoft Macintosh PowerPoint</Application>
  <PresentationFormat>Широкоэкранный</PresentationFormat>
  <Paragraphs>32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Боровских</dc:creator>
  <cp:lastModifiedBy>Дмитрий Боровских</cp:lastModifiedBy>
  <cp:revision>1</cp:revision>
  <dcterms:created xsi:type="dcterms:W3CDTF">2025-04-24T14:26:24Z</dcterms:created>
  <dcterms:modified xsi:type="dcterms:W3CDTF">2025-04-24T15:05:26Z</dcterms:modified>
</cp:coreProperties>
</file>