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0" r:id="rId3"/>
    <p:sldId id="262" r:id="rId4"/>
    <p:sldId id="263" r:id="rId5"/>
    <p:sldId id="264" r:id="rId6"/>
    <p:sldId id="267" r:id="rId7"/>
    <p:sldId id="266" r:id="rId8"/>
    <p:sldId id="265" r:id="rId9"/>
    <p:sldId id="269" r:id="rId10"/>
    <p:sldId id="268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FF902-27A8-4364-B7D3-123CC2A7D425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BBE7A-AE9D-4DA4-870C-C0BD47145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806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BE7A-AE9D-4DA4-870C-C0BD471451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520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BBE7A-AE9D-4DA4-870C-C0BD4714518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42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D5D77F-461E-4850-BCE7-2A57F3CE29BA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CB3E86-579D-4A59-B4D5-4F10EA2559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Настольная игра «Шахматы»</a:t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«Бить или не бить?»</a:t>
            </a:r>
            <a:b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(ученический проект)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645024"/>
            <a:ext cx="7272808" cy="1368152"/>
          </a:xfrm>
        </p:spPr>
        <p:txBody>
          <a:bodyPr>
            <a:normAutofit/>
          </a:bodyPr>
          <a:lstStyle/>
          <a:p>
            <a:pPr algn="l"/>
            <a:r>
              <a:rPr lang="ru-RU" sz="1600" dirty="0">
                <a:solidFill>
                  <a:schemeClr val="tx1"/>
                </a:solidFill>
                <a:latin typeface="+mn-lt"/>
              </a:rPr>
              <a:t>Выполнил: </a:t>
            </a:r>
          </a:p>
          <a:p>
            <a:pPr algn="l"/>
            <a:r>
              <a:rPr lang="ru-RU" sz="1600" dirty="0" err="1">
                <a:solidFill>
                  <a:schemeClr val="tx1"/>
                </a:solidFill>
                <a:latin typeface="+mn-lt"/>
              </a:rPr>
              <a:t>Жариков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 Александр Евгеньевич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+mn-lt"/>
              </a:rPr>
              <a:t>11 «Б» класс, МБОУ «СШ №16»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+mn-lt"/>
              </a:rPr>
              <a:t>Руководитель: Булатова Людмила Михайловна, учитель технологии</a:t>
            </a:r>
          </a:p>
          <a:p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0242" name="AutoShape 2" descr="https://static.wixstatic.com/media/3e1cfb_c9ab44f1c29c4a0ca17f5589800ceb3d~mv2.jpg_srz_1920_654_85_22_0.50_1.20_0.00_jpg_sr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static.wixstatic.com/media/3e1cfb_c9ab44f1c29c4a0ca17f5589800ceb3d~mv2.jpg_srz_1920_654_85_22_0.50_1.20_0.00_jpg_sr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userscontent2.emaze.com/images/68bdf820-b264-498d-9db9-4e4635a72753/9b7d8dd6-db06-4957-8a76-311f88775bb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userscontent2.emaze.com/images/68bdf820-b264-498d-9db9-4e4635a72753/9b7d8dd6-db06-4957-8a76-311f88775bb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https://open-broker.ru/lp/open-chess-cup/images/chess/headr-b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2" name="AutoShape 12" descr="https://open-broker.ru/lp/open-chess-cup/images/chess/headr-b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4" name="AutoShape 14" descr="https://c.wallhere.com/photos/e4/21/wood_nikon_dof_bokeh_chess_depthoffield_knight_rook-905513.jpg!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132061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Муниципальное бюджетное образовательное учреждение</a:t>
            </a:r>
            <a:br>
              <a:rPr lang="ru-RU" b="1" i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</a:b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«Средняя общеобразовательная школа № 16»</a:t>
            </a:r>
            <a:endParaRPr lang="ru-RU" dirty="0"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63064" y="5373216"/>
            <a:ext cx="14683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cs typeface="Aharoni" pitchFamily="2" charset="-79"/>
              </a:rPr>
              <a:t>г.Ачинск, 2018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" name="Рисунок 12" descr="G:\DCIM\110NIKON\DSCN38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813" y="1502644"/>
            <a:ext cx="2867099" cy="1918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0600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Экологическое обоснование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Работа с древесными материалами – </a:t>
            </a:r>
          </a:p>
          <a:p>
            <a:pPr marL="0" indent="0">
              <a:buNone/>
            </a:pPr>
            <a:r>
              <a:rPr lang="ru-RU" dirty="0"/>
              <a:t>экологически чистое производство, </a:t>
            </a:r>
          </a:p>
          <a:p>
            <a:pPr marL="0" indent="0">
              <a:buNone/>
            </a:pPr>
            <a:r>
              <a:rPr lang="ru-RU" dirty="0"/>
              <a:t>не выделяются вредные вещества, </a:t>
            </a:r>
          </a:p>
          <a:p>
            <a:pPr marL="0" indent="0">
              <a:buNone/>
            </a:pPr>
            <a:r>
              <a:rPr lang="ru-RU" dirty="0"/>
              <a:t>не загрязняется атмосфера, </a:t>
            </a:r>
          </a:p>
          <a:p>
            <a:pPr marL="0" indent="0">
              <a:buNone/>
            </a:pPr>
            <a:r>
              <a:rPr lang="ru-RU" dirty="0"/>
              <a:t>нет опасности для здоровья человека.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57910"/>
            <a:ext cx="311712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789040"/>
            <a:ext cx="3203611" cy="2225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2901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Экономические расчеты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38114967"/>
              </p:ext>
            </p:extLst>
          </p:nvPr>
        </p:nvGraphicFramePr>
        <p:xfrm>
          <a:off x="539552" y="1772816"/>
          <a:ext cx="8100392" cy="3672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0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4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2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4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63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Материал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Количество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Цена ( за единицу)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Стоимость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5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1 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Черенки берёзовые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3 шт.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60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180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23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2 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Бруски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шт.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15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3 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Фанера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80х40 см.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15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4 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Лак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0,5 л.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180 руб.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90 руб.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750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effectLst/>
                        </a:rPr>
                        <a:t>5 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Наждачная бумага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3 листа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 руб.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54 руб.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2524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Итого</a:t>
                      </a:r>
                      <a:endParaRPr lang="ru-RU" sz="11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424 руб.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23950" y="2032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521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38196-2C4D-4921-95A7-C0309D3FC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66328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Полученный результат 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2F142D5-BC2B-4DC0-B38F-E1AAC976B18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606" y="1219200"/>
            <a:ext cx="6372788" cy="4937125"/>
          </a:xfrm>
        </p:spPr>
      </p:pic>
    </p:spTree>
    <p:extLst>
      <p:ext uri="{BB962C8B-B14F-4D97-AF65-F5344CB8AC3E}">
        <p14:creationId xmlns:p14="http://schemas.microsoft.com/office/powerpoint/2010/main" val="537213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12792"/>
            <a:ext cx="279142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Выбор и обоснование темы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649960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1268760"/>
            <a:ext cx="82809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	Совсем недавно я заинтересовался игрой в шахматы и стал усердно заниматься этим видом спорта. </a:t>
            </a:r>
          </a:p>
          <a:p>
            <a:pPr algn="just"/>
            <a:r>
              <a:rPr lang="ru-RU" sz="2800" dirty="0"/>
              <a:t>	Но возникла проблема - у меня не было самих шахмат, по такому случаю я пошел в магазин, но фигурки, которые там продавались, мне не понравились, и к тому же стоили не мало.</a:t>
            </a:r>
            <a:r>
              <a:rPr lang="ru-RU" sz="3200" dirty="0"/>
              <a:t>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09120"/>
            <a:ext cx="3823444" cy="166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Цель и задачи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Исходя из этого я поставил перед собой </a:t>
            </a:r>
            <a:r>
              <a:rPr lang="ru-RU" b="1" dirty="0"/>
              <a:t>задачу</a:t>
            </a:r>
            <a:r>
              <a:rPr lang="ru-RU" dirty="0"/>
              <a:t>:</a:t>
            </a:r>
          </a:p>
          <a:p>
            <a:pPr lvl="1"/>
            <a:r>
              <a:rPr lang="ru-RU" sz="2400" dirty="0">
                <a:solidFill>
                  <a:schemeClr val="tx1"/>
                </a:solidFill>
              </a:rPr>
              <a:t>Изготовить настольную игру шахматы</a:t>
            </a:r>
          </a:p>
          <a:p>
            <a:pPr>
              <a:buNone/>
            </a:pPr>
            <a:r>
              <a:rPr lang="ru-RU" dirty="0"/>
              <a:t>Для этого определил следующие </a:t>
            </a:r>
            <a:r>
              <a:rPr lang="ru-RU" b="1" dirty="0"/>
              <a:t>цели</a:t>
            </a:r>
            <a:r>
              <a:rPr lang="ru-RU" dirty="0"/>
              <a:t>:</a:t>
            </a:r>
          </a:p>
          <a:p>
            <a:pPr lvl="1"/>
            <a:r>
              <a:rPr lang="ru-RU" sz="2400" dirty="0">
                <a:solidFill>
                  <a:schemeClr val="tx1"/>
                </a:solidFill>
              </a:rPr>
              <a:t>Ознакомиться с литературой</a:t>
            </a:r>
          </a:p>
          <a:p>
            <a:pPr lvl="1"/>
            <a:r>
              <a:rPr lang="ru-RU" sz="2400" dirty="0">
                <a:solidFill>
                  <a:schemeClr val="tx1"/>
                </a:solidFill>
              </a:rPr>
              <a:t>Составить план работы</a:t>
            </a:r>
          </a:p>
          <a:p>
            <a:pPr lvl="1"/>
            <a:r>
              <a:rPr lang="ru-RU" sz="2400" dirty="0">
                <a:solidFill>
                  <a:schemeClr val="tx1"/>
                </a:solidFill>
              </a:rPr>
              <a:t>Популяризовать этот вид спорта</a:t>
            </a:r>
          </a:p>
          <a:p>
            <a:pPr>
              <a:buNone/>
            </a:pPr>
            <a:r>
              <a:rPr lang="ru-RU" sz="2400" dirty="0"/>
              <a:t> </a:t>
            </a:r>
          </a:p>
        </p:txBody>
      </p:sp>
      <p:pic>
        <p:nvPicPr>
          <p:cNvPr id="4" name="Рисунок 3" descr="http://magazin-shahmat.ru/published/publicdata/MAGAZINSWA/attachments/SC/products_pictures/shahmaty_india_cherny_sultan_03_enl_en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149080"/>
            <a:ext cx="2885515" cy="207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itva-umov.ru/files/all/2nf76gP2J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429000"/>
            <a:ext cx="1843725" cy="2443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C:\Users\1\Desktop\620-103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501008"/>
            <a:ext cx="3680445" cy="2760615"/>
          </a:xfrm>
          <a:prstGeom prst="rect">
            <a:avLst/>
          </a:prstGeom>
          <a:noFill/>
        </p:spPr>
      </p:pic>
      <p:pic>
        <p:nvPicPr>
          <p:cNvPr id="3081" name="Picture 9" descr="C:\Users\1\Desktop\85e9d5e3-98d7-11e1-9f69-90a4de51bba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149080"/>
            <a:ext cx="3300875" cy="24756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История шахмат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435280" cy="2785864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   </a:t>
            </a:r>
            <a:r>
              <a:rPr lang="ru-RU" sz="2400" dirty="0"/>
              <a:t>История шахмат берет свои истоки из Индии, на рубеже </a:t>
            </a:r>
            <a:r>
              <a:rPr lang="en-US" sz="2000" dirty="0"/>
              <a:t>V-VI</a:t>
            </a:r>
            <a:r>
              <a:rPr lang="ru-RU" sz="2000" dirty="0"/>
              <a:t> </a:t>
            </a:r>
            <a:r>
              <a:rPr lang="ru-RU" sz="2400" dirty="0"/>
              <a:t>века. Изначально игра называлась «</a:t>
            </a:r>
            <a:r>
              <a:rPr lang="ru-RU" sz="2400" b="1" i="1" dirty="0"/>
              <a:t>Чатуранга</a:t>
            </a:r>
            <a:r>
              <a:rPr lang="ru-RU" sz="2400" dirty="0"/>
              <a:t>», и совсем не была похожа на ту, которую мы привыкли видеть сейчас.</a:t>
            </a:r>
          </a:p>
          <a:p>
            <a:pPr algn="ctr">
              <a:buNone/>
            </a:pPr>
            <a:r>
              <a:rPr lang="ru-RU" sz="2400" dirty="0"/>
              <a:t>    Уже в </a:t>
            </a:r>
            <a:r>
              <a:rPr lang="en-US" sz="2400" dirty="0"/>
              <a:t>VI</a:t>
            </a:r>
            <a:r>
              <a:rPr lang="ru-RU" sz="2400" dirty="0"/>
              <a:t> веке игра стала похожа на современную, начала своё распространение по всему миру</a:t>
            </a:r>
            <a:r>
              <a:rPr lang="en-US" sz="2400" dirty="0"/>
              <a:t> </a:t>
            </a:r>
            <a:r>
              <a:rPr lang="ru-RU" sz="2400" dirty="0"/>
              <a:t>- изначально она попала в Испанию, затем во Францию, а ближе</a:t>
            </a:r>
            <a:r>
              <a:rPr lang="ru-RU" sz="2000" dirty="0"/>
              <a:t> </a:t>
            </a:r>
            <a:r>
              <a:rPr lang="en-US" sz="2000" dirty="0"/>
              <a:t>IX</a:t>
            </a:r>
            <a:r>
              <a:rPr lang="ru-RU" sz="2000" dirty="0"/>
              <a:t> </a:t>
            </a:r>
            <a:r>
              <a:rPr lang="ru-RU" sz="2400" dirty="0"/>
              <a:t>веку, одновременно попала и в Россию, и на Восток.  </a:t>
            </a:r>
          </a:p>
        </p:txBody>
      </p:sp>
      <p:sp>
        <p:nvSpPr>
          <p:cNvPr id="3074" name="AutoShape 2" descr="https://studia-nsi.ru/wp-content/uploads/2018/06/ss_018b8d4960001c44ddf5d9c4d8f3af22ce9eb98d.1920x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kadun.ru/media/item/shahmaty-staunton-premium-kompakt_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studia-nsi.ru/wp-content/uploads/2018/06/as2-800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ost64.ru/images/stories/virtuemart/category/85e9d5e3-98d7-11e1-9f69-90a4de51bba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3" name="AutoShape 11" descr="https://internet-krama.by/image/data/shahmaty/103/620-103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marketpic/1107271/market_Cz5UhH_2pkj1R5ElpY81uw/or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38" y="577924"/>
            <a:ext cx="4035996" cy="313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Первоначальные идеи</a:t>
            </a:r>
          </a:p>
        </p:txBody>
      </p:sp>
      <p:pic>
        <p:nvPicPr>
          <p:cNvPr id="1026" name="Picture 2" descr="https://diagonal.com.ua/image/data/products/CHI122H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387" y="566395"/>
            <a:ext cx="3637241" cy="220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games4you.lv/media/catalog/product/cache/2/image/800x600/9df78eab33525d08d6e5fb8d27136e95/6/_/6_ch111_kings_large_inser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42773"/>
            <a:ext cx="3418942" cy="256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get-marketpic/364087/market_2ve0ArUhtw3ci2QpRxbeGQ/ori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431" y="3944695"/>
            <a:ext cx="3147152" cy="236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330" y="2841087"/>
            <a:ext cx="2352797" cy="1751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Мой выбор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11760" y="1412776"/>
            <a:ext cx="6624736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Мой выбор пал на шахматы выточенные на токарном станке по дереву, на мой взгляд такой вариант самый оптимальный</a:t>
            </a:r>
            <a:r>
              <a:rPr lang="ru-RU" dirty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404079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G:\DCIM\110NIKON\DSCN37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4944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233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Инструменты и материалы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40132240"/>
              </p:ext>
            </p:extLst>
          </p:nvPr>
        </p:nvGraphicFramePr>
        <p:xfrm>
          <a:off x="2339752" y="1412778"/>
          <a:ext cx="6408712" cy="33843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6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2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309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 Инструменты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  Материалы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Токарный станок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Черенок березовый (3 шт.)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1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Пила, нажовка по металлу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Лак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7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Тиски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Фанера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Молоток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Деревянные бруски(2.5 м)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Стамеска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Ручной лобзик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Надфили, наждачка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9" y="2029002"/>
            <a:ext cx="1440895" cy="1082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229200"/>
            <a:ext cx="1347682" cy="89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429000"/>
            <a:ext cx="1800200" cy="100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13176"/>
            <a:ext cx="3358580" cy="152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146752"/>
            <a:ext cx="1560772" cy="125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442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Последовательность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340768"/>
            <a:ext cx="8229600" cy="49377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Рисуем чертёж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Размечаем, и выпиливаем </a:t>
            </a:r>
          </a:p>
          <a:p>
            <a:pPr marL="0" indent="0">
              <a:buNone/>
            </a:pPr>
            <a:r>
              <a:rPr lang="ru-RU" dirty="0"/>
              <a:t>заготовки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Устанавливаем на станок и </a:t>
            </a:r>
          </a:p>
          <a:p>
            <a:pPr marL="0" indent="0">
              <a:buNone/>
            </a:pPr>
            <a:r>
              <a:rPr lang="ru-RU" dirty="0"/>
              <a:t>вытачиваем фигуру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276872"/>
            <a:ext cx="1668090" cy="293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289" y="3402834"/>
            <a:ext cx="1624365" cy="289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91" y="1340768"/>
            <a:ext cx="1624365" cy="2889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327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17" y="3556034"/>
            <a:ext cx="1791539" cy="318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Последовательность работы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Шлифуем выточенную</a:t>
            </a:r>
          </a:p>
          <a:p>
            <a:pPr marL="0" indent="0">
              <a:buNone/>
            </a:pPr>
            <a:r>
              <a:rPr lang="ru-RU" dirty="0"/>
              <a:t>фигуру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Отпиливаем и доводим</a:t>
            </a:r>
          </a:p>
          <a:p>
            <a:pPr marL="0" indent="0">
              <a:buNone/>
            </a:pPr>
            <a:r>
              <a:rPr lang="ru-RU" dirty="0"/>
              <a:t> до ума фигуру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Лакируем изделие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49" y="1124744"/>
            <a:ext cx="1741967" cy="3091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1943895"/>
            <a:ext cx="1812247" cy="322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3265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870</TotalTime>
  <Words>449</Words>
  <Application>Microsoft Office PowerPoint</Application>
  <PresentationFormat>Экран (4:3)</PresentationFormat>
  <Paragraphs>114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Настольная игра «Шахматы» «Бить или не бить?» (ученический проект)</vt:lpstr>
      <vt:lpstr>Выбор и обоснование темы проекта</vt:lpstr>
      <vt:lpstr>Цель и задачи</vt:lpstr>
      <vt:lpstr>История шахмат</vt:lpstr>
      <vt:lpstr>Первоначальные идеи</vt:lpstr>
      <vt:lpstr>Мой выбор</vt:lpstr>
      <vt:lpstr> Инструменты и материалы</vt:lpstr>
      <vt:lpstr>Последовательность работы</vt:lpstr>
      <vt:lpstr>Последовательность работы</vt:lpstr>
      <vt:lpstr>Экологическое обоснование</vt:lpstr>
      <vt:lpstr>Экономические расчеты</vt:lpstr>
      <vt:lpstr>Полученный результат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Настольная игра «Шахматы».</dc:title>
  <dc:creator>1</dc:creator>
  <cp:lastModifiedBy>Людмила Булатова</cp:lastModifiedBy>
  <cp:revision>87</cp:revision>
  <dcterms:created xsi:type="dcterms:W3CDTF">2018-11-18T03:34:42Z</dcterms:created>
  <dcterms:modified xsi:type="dcterms:W3CDTF">2020-11-15T14:14:12Z</dcterms:modified>
</cp:coreProperties>
</file>