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4" r:id="rId1"/>
  </p:sldMasterIdLst>
  <p:sldIdLst>
    <p:sldId id="296" r:id="rId2"/>
    <p:sldId id="397" r:id="rId3"/>
    <p:sldId id="297" r:id="rId4"/>
    <p:sldId id="295" r:id="rId5"/>
    <p:sldId id="302" r:id="rId6"/>
    <p:sldId id="304" r:id="rId7"/>
    <p:sldId id="303" r:id="rId8"/>
    <p:sldId id="305" r:id="rId9"/>
    <p:sldId id="306" r:id="rId10"/>
    <p:sldId id="309" r:id="rId11"/>
    <p:sldId id="310" r:id="rId12"/>
    <p:sldId id="326" r:id="rId13"/>
    <p:sldId id="308" r:id="rId14"/>
    <p:sldId id="327" r:id="rId15"/>
    <p:sldId id="311" r:id="rId16"/>
    <p:sldId id="328" r:id="rId17"/>
    <p:sldId id="307" r:id="rId18"/>
    <p:sldId id="330" r:id="rId19"/>
    <p:sldId id="312" r:id="rId20"/>
    <p:sldId id="331" r:id="rId21"/>
    <p:sldId id="313" r:id="rId22"/>
    <p:sldId id="332" r:id="rId23"/>
    <p:sldId id="314" r:id="rId24"/>
    <p:sldId id="333" r:id="rId25"/>
    <p:sldId id="315" r:id="rId26"/>
    <p:sldId id="334" r:id="rId27"/>
    <p:sldId id="316" r:id="rId28"/>
    <p:sldId id="335" r:id="rId29"/>
    <p:sldId id="317" r:id="rId30"/>
    <p:sldId id="336" r:id="rId31"/>
    <p:sldId id="318" r:id="rId32"/>
    <p:sldId id="337" r:id="rId33"/>
    <p:sldId id="319" r:id="rId34"/>
    <p:sldId id="338" r:id="rId35"/>
    <p:sldId id="320" r:id="rId36"/>
    <p:sldId id="339" r:id="rId37"/>
    <p:sldId id="321" r:id="rId38"/>
    <p:sldId id="340" r:id="rId39"/>
    <p:sldId id="322" r:id="rId40"/>
    <p:sldId id="341" r:id="rId41"/>
    <p:sldId id="323" r:id="rId42"/>
    <p:sldId id="342" r:id="rId43"/>
    <p:sldId id="324" r:id="rId44"/>
    <p:sldId id="343" r:id="rId45"/>
    <p:sldId id="325" r:id="rId46"/>
    <p:sldId id="347" r:id="rId47"/>
    <p:sldId id="344" r:id="rId48"/>
    <p:sldId id="348" r:id="rId49"/>
    <p:sldId id="345" r:id="rId50"/>
    <p:sldId id="349" r:id="rId51"/>
    <p:sldId id="346" r:id="rId52"/>
    <p:sldId id="350" r:id="rId53"/>
    <p:sldId id="351" r:id="rId54"/>
    <p:sldId id="354" r:id="rId55"/>
    <p:sldId id="361" r:id="rId56"/>
    <p:sldId id="362" r:id="rId57"/>
    <p:sldId id="363" r:id="rId58"/>
    <p:sldId id="364" r:id="rId59"/>
    <p:sldId id="365" r:id="rId60"/>
    <p:sldId id="366" r:id="rId61"/>
    <p:sldId id="367" r:id="rId62"/>
    <p:sldId id="394" r:id="rId63"/>
    <p:sldId id="353" r:id="rId64"/>
    <p:sldId id="357" r:id="rId65"/>
    <p:sldId id="369" r:id="rId66"/>
    <p:sldId id="370" r:id="rId67"/>
    <p:sldId id="371" r:id="rId68"/>
    <p:sldId id="372" r:id="rId69"/>
    <p:sldId id="373" r:id="rId70"/>
    <p:sldId id="374" r:id="rId71"/>
    <p:sldId id="375" r:id="rId72"/>
    <p:sldId id="376" r:id="rId73"/>
    <p:sldId id="355" r:id="rId74"/>
    <p:sldId id="360" r:id="rId75"/>
    <p:sldId id="377" r:id="rId76"/>
    <p:sldId id="378" r:id="rId77"/>
    <p:sldId id="379" r:id="rId78"/>
    <p:sldId id="380" r:id="rId79"/>
    <p:sldId id="381" r:id="rId80"/>
    <p:sldId id="382" r:id="rId81"/>
    <p:sldId id="383" r:id="rId82"/>
    <p:sldId id="384" r:id="rId83"/>
    <p:sldId id="358" r:id="rId84"/>
    <p:sldId id="399" r:id="rId85"/>
    <p:sldId id="385" r:id="rId86"/>
    <p:sldId id="388" r:id="rId87"/>
    <p:sldId id="387" r:id="rId88"/>
    <p:sldId id="386" r:id="rId89"/>
    <p:sldId id="389" r:id="rId90"/>
    <p:sldId id="390" r:id="rId91"/>
    <p:sldId id="391" r:id="rId92"/>
    <p:sldId id="392" r:id="rId93"/>
    <p:sldId id="471" r:id="rId94"/>
    <p:sldId id="400" r:id="rId95"/>
    <p:sldId id="425" r:id="rId96"/>
    <p:sldId id="472" r:id="rId97"/>
    <p:sldId id="401" r:id="rId98"/>
    <p:sldId id="393" r:id="rId99"/>
    <p:sldId id="473" r:id="rId100"/>
    <p:sldId id="424" r:id="rId101"/>
    <p:sldId id="426" r:id="rId102"/>
    <p:sldId id="474" r:id="rId103"/>
    <p:sldId id="402" r:id="rId104"/>
    <p:sldId id="427" r:id="rId105"/>
    <p:sldId id="475" r:id="rId106"/>
    <p:sldId id="428" r:id="rId107"/>
    <p:sldId id="429" r:id="rId108"/>
    <p:sldId id="476" r:id="rId109"/>
    <p:sldId id="430" r:id="rId110"/>
    <p:sldId id="431" r:id="rId111"/>
    <p:sldId id="477" r:id="rId112"/>
    <p:sldId id="432" r:id="rId113"/>
    <p:sldId id="433" r:id="rId114"/>
    <p:sldId id="478" r:id="rId115"/>
    <p:sldId id="434" r:id="rId116"/>
    <p:sldId id="435" r:id="rId117"/>
    <p:sldId id="479" r:id="rId118"/>
    <p:sldId id="436" r:id="rId119"/>
    <p:sldId id="437" r:id="rId120"/>
    <p:sldId id="446" r:id="rId121"/>
    <p:sldId id="438" r:id="rId122"/>
    <p:sldId id="439" r:id="rId123"/>
    <p:sldId id="440" r:id="rId124"/>
    <p:sldId id="441" r:id="rId125"/>
    <p:sldId id="442" r:id="rId126"/>
    <p:sldId id="480" r:id="rId127"/>
    <p:sldId id="443" r:id="rId128"/>
    <p:sldId id="444" r:id="rId129"/>
    <p:sldId id="481" r:id="rId130"/>
    <p:sldId id="445" r:id="rId131"/>
    <p:sldId id="447" r:id="rId132"/>
    <p:sldId id="482" r:id="rId133"/>
    <p:sldId id="448" r:id="rId134"/>
    <p:sldId id="449" r:id="rId135"/>
    <p:sldId id="483" r:id="rId136"/>
    <p:sldId id="450" r:id="rId137"/>
    <p:sldId id="451" r:id="rId138"/>
    <p:sldId id="484" r:id="rId139"/>
    <p:sldId id="452" r:id="rId140"/>
    <p:sldId id="453" r:id="rId141"/>
    <p:sldId id="485" r:id="rId142"/>
    <p:sldId id="454" r:id="rId143"/>
    <p:sldId id="455" r:id="rId144"/>
    <p:sldId id="486" r:id="rId145"/>
    <p:sldId id="456" r:id="rId146"/>
    <p:sldId id="457" r:id="rId147"/>
    <p:sldId id="458" r:id="rId148"/>
    <p:sldId id="459" r:id="rId149"/>
    <p:sldId id="460" r:id="rId150"/>
    <p:sldId id="487" r:id="rId151"/>
    <p:sldId id="461" r:id="rId152"/>
    <p:sldId id="462" r:id="rId153"/>
    <p:sldId id="488" r:id="rId154"/>
    <p:sldId id="463" r:id="rId155"/>
    <p:sldId id="464" r:id="rId156"/>
    <p:sldId id="465" r:id="rId157"/>
    <p:sldId id="466" r:id="rId158"/>
    <p:sldId id="489" r:id="rId15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1" autoAdjust="0"/>
    <p:restoredTop sz="94676" autoAdjust="0"/>
  </p:normalViewPr>
  <p:slideViewPr>
    <p:cSldViewPr snapToGrid="0">
      <p:cViewPr varScale="1">
        <p:scale>
          <a:sx n="110" d="100"/>
          <a:sy n="110" d="100"/>
        </p:scale>
        <p:origin x="54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2EC4281-546A-4819-A4DE-39C606C994DF}"/>
              </a:ext>
            </a:extLst>
          </p:cNvPr>
          <p:cNvCxnSpPr/>
          <p:nvPr/>
        </p:nvCxnSpPr>
        <p:spPr>
          <a:xfrm>
            <a:off x="1951038" y="3549650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DA04A25-7A9C-4440-883F-9A6E3B738EFF}"/>
              </a:ext>
            </a:extLst>
          </p:cNvPr>
          <p:cNvCxnSpPr/>
          <p:nvPr/>
        </p:nvCxnSpPr>
        <p:spPr>
          <a:xfrm>
            <a:off x="6278563" y="3549650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>
            <a:extLst>
              <a:ext uri="{FF2B5EF4-FFF2-40B4-BE49-F238E27FC236}">
                <a16:creationId xmlns:a16="http://schemas.microsoft.com/office/drawing/2014/main" id="{87344D72-30E2-458D-860A-4DE10E294595}"/>
              </a:ext>
            </a:extLst>
          </p:cNvPr>
          <p:cNvSpPr/>
          <p:nvPr/>
        </p:nvSpPr>
        <p:spPr>
          <a:xfrm>
            <a:off x="6053138" y="3525838"/>
            <a:ext cx="61912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Дата 14">
            <a:extLst>
              <a:ext uri="{FF2B5EF4-FFF2-40B4-BE49-F238E27FC236}">
                <a16:creationId xmlns:a16="http://schemas.microsoft.com/office/drawing/2014/main" id="{1599894E-0106-416C-BF83-5C83B40BD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1AE30-C39E-4BA1-BA82-3CABDB57920A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8" name="Номер слайда 15">
            <a:extLst>
              <a:ext uri="{FF2B5EF4-FFF2-40B4-BE49-F238E27FC236}">
                <a16:creationId xmlns:a16="http://schemas.microsoft.com/office/drawing/2014/main" id="{34F0E797-2F76-4CDA-A9F3-F82FF2F01B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2EBAB-2963-473C-90FE-B63A3230B64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0" name="Нижний колонтитул 16">
            <a:extLst>
              <a:ext uri="{FF2B5EF4-FFF2-40B4-BE49-F238E27FC236}">
                <a16:creationId xmlns:a16="http://schemas.microsoft.com/office/drawing/2014/main" id="{D01DECF1-8F0A-479D-AF7A-F357E51979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172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>
            <a:extLst>
              <a:ext uri="{FF2B5EF4-FFF2-40B4-BE49-F238E27FC236}">
                <a16:creationId xmlns:a16="http://schemas.microsoft.com/office/drawing/2014/main" id="{A0A1E3BB-29E1-426D-9690-77875B27B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D169F-C479-4695-8C68-56B8E3467BF6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5" name="Нижний колонтитул 9">
            <a:extLst>
              <a:ext uri="{FF2B5EF4-FFF2-40B4-BE49-F238E27FC236}">
                <a16:creationId xmlns:a16="http://schemas.microsoft.com/office/drawing/2014/main" id="{9047B4F0-0AA4-41ED-864A-031AD0ABF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1">
            <a:extLst>
              <a:ext uri="{FF2B5EF4-FFF2-40B4-BE49-F238E27FC236}">
                <a16:creationId xmlns:a16="http://schemas.microsoft.com/office/drawing/2014/main" id="{5D56782C-BFC9-49BA-BF7C-3AB00655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FBA0-0BFB-4446-B141-9E7B13D20E3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55098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>
            <a:extLst>
              <a:ext uri="{FF2B5EF4-FFF2-40B4-BE49-F238E27FC236}">
                <a16:creationId xmlns:a16="http://schemas.microsoft.com/office/drawing/2014/main" id="{AF36B053-33CF-456F-98C8-E7884A3EB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E6EE6-DCC4-4126-BA5D-7D41D00DA7AC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5" name="Нижний колонтитул 9">
            <a:extLst>
              <a:ext uri="{FF2B5EF4-FFF2-40B4-BE49-F238E27FC236}">
                <a16:creationId xmlns:a16="http://schemas.microsoft.com/office/drawing/2014/main" id="{71205F58-CE27-4D53-8012-EF5B7B826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1">
            <a:extLst>
              <a:ext uri="{FF2B5EF4-FFF2-40B4-BE49-F238E27FC236}">
                <a16:creationId xmlns:a16="http://schemas.microsoft.com/office/drawing/2014/main" id="{151403F4-D9A1-4C47-9F9C-6A455FD86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96BBF-719D-4641-897A-7E4394E3AC6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2180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23">
            <a:extLst>
              <a:ext uri="{FF2B5EF4-FFF2-40B4-BE49-F238E27FC236}">
                <a16:creationId xmlns:a16="http://schemas.microsoft.com/office/drawing/2014/main" id="{22FAF9C9-5613-48C0-80A5-B5C0B9FA4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2627-8711-4BD3-80DA-E358890E09EE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5" name="Нижний колонтитул 9">
            <a:extLst>
              <a:ext uri="{FF2B5EF4-FFF2-40B4-BE49-F238E27FC236}">
                <a16:creationId xmlns:a16="http://schemas.microsoft.com/office/drawing/2014/main" id="{8683494E-E7B2-47A8-BC46-C6EC0FACF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1">
            <a:extLst>
              <a:ext uri="{FF2B5EF4-FFF2-40B4-BE49-F238E27FC236}">
                <a16:creationId xmlns:a16="http://schemas.microsoft.com/office/drawing/2014/main" id="{EBD7B774-4968-4E67-BBD0-FE6D753AC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646B2-2280-43CB-9AD0-600A3191B1D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9477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D63ADA38-85EF-4D6A-96E7-4CFE3331424F}"/>
              </a:ext>
            </a:extLst>
          </p:cNvPr>
          <p:cNvCxnSpPr/>
          <p:nvPr/>
        </p:nvCxnSpPr>
        <p:spPr>
          <a:xfrm>
            <a:off x="914400" y="4916488"/>
            <a:ext cx="105664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E58A1C42-C262-43D5-B3C8-42F054805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54B79-9793-4561-B5CE-CEE1F46B2B38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E675EA6E-792E-4E83-AC89-4D1C58D88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801E835A-7834-4746-8BA5-0E3548A77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D3AAC-624A-4B99-8BB2-F516BDC4F88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84297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3">
            <a:extLst>
              <a:ext uri="{FF2B5EF4-FFF2-40B4-BE49-F238E27FC236}">
                <a16:creationId xmlns:a16="http://schemas.microsoft.com/office/drawing/2014/main" id="{2AD2986C-28B4-46D7-AC1C-3B7CE4EA7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B913-6726-4867-A4A3-D90F66378191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6" name="Нижний колонтитул 9">
            <a:extLst>
              <a:ext uri="{FF2B5EF4-FFF2-40B4-BE49-F238E27FC236}">
                <a16:creationId xmlns:a16="http://schemas.microsoft.com/office/drawing/2014/main" id="{8E8A8A7F-C0EF-4735-8369-5441F5E34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1">
            <a:extLst>
              <a:ext uri="{FF2B5EF4-FFF2-40B4-BE49-F238E27FC236}">
                <a16:creationId xmlns:a16="http://schemas.microsoft.com/office/drawing/2014/main" id="{B88451EB-B9BA-4F00-BAF2-CDD8B7925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67442-403F-4D2D-981B-3FB0066895B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40258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8FC01DC2-988C-4DB3-A079-FEF6D80E3765}"/>
              </a:ext>
            </a:extLst>
          </p:cNvPr>
          <p:cNvCxnSpPr/>
          <p:nvPr/>
        </p:nvCxnSpPr>
        <p:spPr>
          <a:xfrm>
            <a:off x="750888" y="2179638"/>
            <a:ext cx="499903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F1734939-6522-4B95-AAB3-DD1A80688B77}"/>
              </a:ext>
            </a:extLst>
          </p:cNvPr>
          <p:cNvCxnSpPr/>
          <p:nvPr/>
        </p:nvCxnSpPr>
        <p:spPr>
          <a:xfrm>
            <a:off x="6340475" y="2179638"/>
            <a:ext cx="4997450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DD819F2-2584-41AA-A1B5-611862C821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FDF22-2B1B-4D56-BF32-177BC12195A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0" name="Нижний колонтитул 7">
            <a:extLst>
              <a:ext uri="{FF2B5EF4-FFF2-40B4-BE49-F238E27FC236}">
                <a16:creationId xmlns:a16="http://schemas.microsoft.com/office/drawing/2014/main" id="{C01FE5BB-520A-4618-BCC2-45701DF17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Дата 6">
            <a:extLst>
              <a:ext uri="{FF2B5EF4-FFF2-40B4-BE49-F238E27FC236}">
                <a16:creationId xmlns:a16="http://schemas.microsoft.com/office/drawing/2014/main" id="{0209C1F7-E468-4DCB-A156-6AC347BA4D4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11F56-10B8-4CC3-9B3D-9DF11C9F81C0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60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3">
            <a:extLst>
              <a:ext uri="{FF2B5EF4-FFF2-40B4-BE49-F238E27FC236}">
                <a16:creationId xmlns:a16="http://schemas.microsoft.com/office/drawing/2014/main" id="{EE43F6E5-DF13-4F88-ABBB-3C4D65046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837B2-5C56-4A97-B307-1D845A84245C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4" name="Нижний колонтитул 9">
            <a:extLst>
              <a:ext uri="{FF2B5EF4-FFF2-40B4-BE49-F238E27FC236}">
                <a16:creationId xmlns:a16="http://schemas.microsoft.com/office/drawing/2014/main" id="{9AFD276B-D569-4E66-A309-E13CF6127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21">
            <a:extLst>
              <a:ext uri="{FF2B5EF4-FFF2-40B4-BE49-F238E27FC236}">
                <a16:creationId xmlns:a16="http://schemas.microsoft.com/office/drawing/2014/main" id="{3EA3E6F1-44B0-48C0-913C-81E78C92A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2946B-4090-4C52-8302-03BDAC8C925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3217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>
            <a:extLst>
              <a:ext uri="{FF2B5EF4-FFF2-40B4-BE49-F238E27FC236}">
                <a16:creationId xmlns:a16="http://schemas.microsoft.com/office/drawing/2014/main" id="{04499172-4B08-462B-BA0D-17652DEED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01721-2049-4FC4-BC8F-25E94CA38AD3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3" name="Нижний колонтитул 9">
            <a:extLst>
              <a:ext uri="{FF2B5EF4-FFF2-40B4-BE49-F238E27FC236}">
                <a16:creationId xmlns:a16="http://schemas.microsoft.com/office/drawing/2014/main" id="{529B281D-C656-4394-8F2D-D50F7092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21">
            <a:extLst>
              <a:ext uri="{FF2B5EF4-FFF2-40B4-BE49-F238E27FC236}">
                <a16:creationId xmlns:a16="http://schemas.microsoft.com/office/drawing/2014/main" id="{9020BA00-0F56-4EE5-A828-50B0E2231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7D02F-055F-4E7F-A152-30E82FBB3E2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55034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23">
            <a:extLst>
              <a:ext uri="{FF2B5EF4-FFF2-40B4-BE49-F238E27FC236}">
                <a16:creationId xmlns:a16="http://schemas.microsoft.com/office/drawing/2014/main" id="{8D95F659-06DB-4DF4-9B07-5E3BF10AB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B484A-559D-4EA3-9B05-BF50923A3ADC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6" name="Нижний колонтитул 9">
            <a:extLst>
              <a:ext uri="{FF2B5EF4-FFF2-40B4-BE49-F238E27FC236}">
                <a16:creationId xmlns:a16="http://schemas.microsoft.com/office/drawing/2014/main" id="{E61F776A-D636-4FDA-9DA5-3677071F5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1">
            <a:extLst>
              <a:ext uri="{FF2B5EF4-FFF2-40B4-BE49-F238E27FC236}">
                <a16:creationId xmlns:a16="http://schemas.microsoft.com/office/drawing/2014/main" id="{2454DF8E-6089-44C2-AEC0-B66F8C92A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9D88B-31F3-4F78-A3F5-176AF7FEEB6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38543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23">
            <a:extLst>
              <a:ext uri="{FF2B5EF4-FFF2-40B4-BE49-F238E27FC236}">
                <a16:creationId xmlns:a16="http://schemas.microsoft.com/office/drawing/2014/main" id="{C9C40874-B5C1-4F2E-9FFD-DE8417F39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EDD84-20CA-410D-831A-6A0A4D7C693A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6" name="Нижний колонтитул 9">
            <a:extLst>
              <a:ext uri="{FF2B5EF4-FFF2-40B4-BE49-F238E27FC236}">
                <a16:creationId xmlns:a16="http://schemas.microsoft.com/office/drawing/2014/main" id="{D248CAC2-D0AB-4416-925A-DA90EC002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1">
            <a:extLst>
              <a:ext uri="{FF2B5EF4-FFF2-40B4-BE49-F238E27FC236}">
                <a16:creationId xmlns:a16="http://schemas.microsoft.com/office/drawing/2014/main" id="{E2C38C85-8F20-4168-A504-A0A0AB71C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7692A-D076-40D4-853D-8929D1E3E48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15251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>
            <a:extLst>
              <a:ext uri="{FF2B5EF4-FFF2-40B4-BE49-F238E27FC236}">
                <a16:creationId xmlns:a16="http://schemas.microsoft.com/office/drawing/2014/main" id="{C66E619D-8ACA-4B2D-A3C9-FC2F430109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447800"/>
            <a:ext cx="109728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24" name="Дата 23">
            <a:extLst>
              <a:ext uri="{FF2B5EF4-FFF2-40B4-BE49-F238E27FC236}">
                <a16:creationId xmlns:a16="http://schemas.microsoft.com/office/drawing/2014/main" id="{3D63B93B-38F7-4B48-BEF6-36E72FF152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21600" y="6203950"/>
            <a:ext cx="34544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DB4D35E-759D-4AB1-8CBF-EDB36BE57F7C}" type="datetimeFigureOut">
              <a:rPr lang="en-US"/>
              <a:pPr>
                <a:defRPr/>
              </a:pPr>
              <a:t>12/14/2019</a:t>
            </a:fld>
            <a:endParaRPr lang="en-US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88AAC92C-C92D-4E96-A080-9CDE5261A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203950"/>
            <a:ext cx="47752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Номер слайда 21">
            <a:extLst>
              <a:ext uri="{FF2B5EF4-FFF2-40B4-BE49-F238E27FC236}">
                <a16:creationId xmlns:a16="http://schemas.microsoft.com/office/drawing/2014/main" id="{F1C4EF70-12EF-419E-998C-858149581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14100" y="6181725"/>
            <a:ext cx="812800" cy="457200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ctr" eaLnBrk="1" hangingPunct="1">
              <a:defRPr sz="16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67A00D0-C323-4AAC-878C-F3B4490F54E9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9C7FC92-5402-47ED-8EDF-C9D347101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71" r:id="rId1"/>
    <p:sldLayoutId id="2147484063" r:id="rId2"/>
    <p:sldLayoutId id="2147484072" r:id="rId3"/>
    <p:sldLayoutId id="2147484064" r:id="rId4"/>
    <p:sldLayoutId id="2147484073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300"/>
        </a:spcBef>
        <a:spcAft>
          <a:spcPct val="0"/>
        </a:spcAft>
        <a:buClr>
          <a:srgbClr val="9BB39B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ts val="300"/>
        </a:spcBef>
        <a:spcAft>
          <a:spcPct val="0"/>
        </a:spcAft>
        <a:buClr>
          <a:srgbClr val="809580"/>
        </a:buClr>
        <a:buSzPct val="85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ts val="300"/>
        </a:spcBef>
        <a:spcAft>
          <a:spcPct val="0"/>
        </a:spcAft>
        <a:buClr>
          <a:srgbClr val="9BB39B"/>
        </a:buClr>
        <a:buSzPct val="85000"/>
        <a:buFont typeface="Wingdings 2" panose="05020102010507070707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ts val="338"/>
        </a:spcBef>
        <a:spcAft>
          <a:spcPct val="0"/>
        </a:spcAft>
        <a:buClr>
          <a:srgbClr val="9BB39B"/>
        </a:buClr>
        <a:buSzPct val="85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0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3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3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05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6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6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08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9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9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11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12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12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14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15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15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17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18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18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20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21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21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23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24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24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26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27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27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29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0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0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3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3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3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35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6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6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38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9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39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41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42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42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44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45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45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47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48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48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50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51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51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53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54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54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56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57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image" Target="../media/image47.png"/><Relationship Id="rId5" Type="http://schemas.openxmlformats.org/officeDocument/2006/relationships/slide" Target="slide157.xml"/><Relationship Id="rId4" Type="http://schemas.openxmlformats.org/officeDocument/2006/relationships/image" Target="../media/image12.jpe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3.xml"/><Relationship Id="rId3" Type="http://schemas.openxmlformats.org/officeDocument/2006/relationships/slide" Target="slide83.xml"/><Relationship Id="rId7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3.xml"/><Relationship Id="rId5" Type="http://schemas.openxmlformats.org/officeDocument/2006/relationships/slide" Target="slide63.xml"/><Relationship Id="rId4" Type="http://schemas.openxmlformats.org/officeDocument/2006/relationships/slide" Target="slide5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31.xml"/><Relationship Id="rId18" Type="http://schemas.openxmlformats.org/officeDocument/2006/relationships/slide" Target="slide23.xml"/><Relationship Id="rId26" Type="http://schemas.openxmlformats.org/officeDocument/2006/relationships/slide" Target="slide27.xml"/><Relationship Id="rId3" Type="http://schemas.openxmlformats.org/officeDocument/2006/relationships/slide" Target="slide5.xml"/><Relationship Id="rId21" Type="http://schemas.openxmlformats.org/officeDocument/2006/relationships/slide" Target="slide25.xml"/><Relationship Id="rId7" Type="http://schemas.openxmlformats.org/officeDocument/2006/relationships/slide" Target="slide13.xml"/><Relationship Id="rId12" Type="http://schemas.openxmlformats.org/officeDocument/2006/relationships/slide" Target="slide19.xml"/><Relationship Id="rId17" Type="http://schemas.openxmlformats.org/officeDocument/2006/relationships/slide" Target="slide45.xml"/><Relationship Id="rId25" Type="http://schemas.openxmlformats.org/officeDocument/2006/relationships/slide" Target="slide39.xml"/><Relationship Id="rId2" Type="http://schemas.openxmlformats.org/officeDocument/2006/relationships/image" Target="../media/image8.jpeg"/><Relationship Id="rId16" Type="http://schemas.openxmlformats.org/officeDocument/2006/relationships/slide" Target="slide33.xml"/><Relationship Id="rId20" Type="http://schemas.openxmlformats.org/officeDocument/2006/relationships/slide" Target="slide4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41.xml"/><Relationship Id="rId24" Type="http://schemas.openxmlformats.org/officeDocument/2006/relationships/slide" Target="slide51.xml"/><Relationship Id="rId5" Type="http://schemas.openxmlformats.org/officeDocument/2006/relationships/slide" Target="slide9.xml"/><Relationship Id="rId15" Type="http://schemas.openxmlformats.org/officeDocument/2006/relationships/slide" Target="slide21.xml"/><Relationship Id="rId23" Type="http://schemas.openxmlformats.org/officeDocument/2006/relationships/slide" Target="slide49.xml"/><Relationship Id="rId10" Type="http://schemas.openxmlformats.org/officeDocument/2006/relationships/slide" Target="slide29.xml"/><Relationship Id="rId19" Type="http://schemas.openxmlformats.org/officeDocument/2006/relationships/slide" Target="slide35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43.xml"/><Relationship Id="rId22" Type="http://schemas.openxmlformats.org/officeDocument/2006/relationships/slide" Target="slide37.xml"/><Relationship Id="rId27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60.xml"/><Relationship Id="rId3" Type="http://schemas.openxmlformats.org/officeDocument/2006/relationships/slide" Target="slide55.xml"/><Relationship Id="rId7" Type="http://schemas.openxmlformats.org/officeDocument/2006/relationships/slide" Target="slide5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8.xml"/><Relationship Id="rId11" Type="http://schemas.openxmlformats.org/officeDocument/2006/relationships/slide" Target="slide2.xml"/><Relationship Id="rId5" Type="http://schemas.openxmlformats.org/officeDocument/2006/relationships/slide" Target="slide57.xml"/><Relationship Id="rId10" Type="http://schemas.openxmlformats.org/officeDocument/2006/relationships/slide" Target="slide62.xml"/><Relationship Id="rId4" Type="http://schemas.openxmlformats.org/officeDocument/2006/relationships/slide" Target="slide56.xml"/><Relationship Id="rId9" Type="http://schemas.openxmlformats.org/officeDocument/2006/relationships/slide" Target="slide6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17.jpeg"/><Relationship Id="rId4" Type="http://schemas.openxmlformats.org/officeDocument/2006/relationships/image" Target="../media/image12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18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19.jpeg"/><Relationship Id="rId4" Type="http://schemas.openxmlformats.org/officeDocument/2006/relationships/image" Target="../media/image12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20.jpeg"/><Relationship Id="rId4" Type="http://schemas.openxmlformats.org/officeDocument/2006/relationships/image" Target="../media/image12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54.xml"/><Relationship Id="rId5" Type="http://schemas.openxmlformats.org/officeDocument/2006/relationships/image" Target="../media/image21.jpeg"/><Relationship Id="rId4" Type="http://schemas.openxmlformats.org/officeDocument/2006/relationships/image" Target="../media/image1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slide" Target="slide65.xml"/><Relationship Id="rId7" Type="http://schemas.openxmlformats.org/officeDocument/2006/relationships/slide" Target="slide6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8.xml"/><Relationship Id="rId11" Type="http://schemas.openxmlformats.org/officeDocument/2006/relationships/slide" Target="slide2.xml"/><Relationship Id="rId5" Type="http://schemas.openxmlformats.org/officeDocument/2006/relationships/slide" Target="slide67.xml"/><Relationship Id="rId10" Type="http://schemas.openxmlformats.org/officeDocument/2006/relationships/slide" Target="slide72.xml"/><Relationship Id="rId4" Type="http://schemas.openxmlformats.org/officeDocument/2006/relationships/slide" Target="slide66.xml"/><Relationship Id="rId9" Type="http://schemas.openxmlformats.org/officeDocument/2006/relationships/slide" Target="slide71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2.jpeg"/><Relationship Id="rId4" Type="http://schemas.openxmlformats.org/officeDocument/2006/relationships/image" Target="../media/image12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3.jpeg"/><Relationship Id="rId4" Type="http://schemas.openxmlformats.org/officeDocument/2006/relationships/image" Target="../media/image12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4.jpeg"/><Relationship Id="rId4" Type="http://schemas.openxmlformats.org/officeDocument/2006/relationships/image" Target="../media/image12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5.jpeg"/><Relationship Id="rId4" Type="http://schemas.openxmlformats.org/officeDocument/2006/relationships/image" Target="../media/image12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6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7.jpeg"/><Relationship Id="rId4" Type="http://schemas.openxmlformats.org/officeDocument/2006/relationships/image" Target="../media/image12.jpe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8.jpeg"/><Relationship Id="rId4" Type="http://schemas.openxmlformats.org/officeDocument/2006/relationships/image" Target="../media/image12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64.xml"/><Relationship Id="rId5" Type="http://schemas.openxmlformats.org/officeDocument/2006/relationships/image" Target="../media/image29.jpeg"/><Relationship Id="rId4" Type="http://schemas.openxmlformats.org/officeDocument/2006/relationships/image" Target="../media/image1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80.xml"/><Relationship Id="rId3" Type="http://schemas.openxmlformats.org/officeDocument/2006/relationships/slide" Target="slide75.xml"/><Relationship Id="rId7" Type="http://schemas.openxmlformats.org/officeDocument/2006/relationships/slide" Target="slide7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8.xml"/><Relationship Id="rId11" Type="http://schemas.openxmlformats.org/officeDocument/2006/relationships/slide" Target="slide2.xml"/><Relationship Id="rId5" Type="http://schemas.openxmlformats.org/officeDocument/2006/relationships/slide" Target="slide77.xml"/><Relationship Id="rId10" Type="http://schemas.openxmlformats.org/officeDocument/2006/relationships/slide" Target="slide82.xml"/><Relationship Id="rId4" Type="http://schemas.openxmlformats.org/officeDocument/2006/relationships/slide" Target="slide76.xml"/><Relationship Id="rId9" Type="http://schemas.openxmlformats.org/officeDocument/2006/relationships/slide" Target="slide8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0.jpeg"/><Relationship Id="rId4" Type="http://schemas.openxmlformats.org/officeDocument/2006/relationships/image" Target="../media/image12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1.jpeg"/><Relationship Id="rId4" Type="http://schemas.openxmlformats.org/officeDocument/2006/relationships/image" Target="../media/image12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2.jpeg"/><Relationship Id="rId4" Type="http://schemas.openxmlformats.org/officeDocument/2006/relationships/image" Target="../media/image12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3.jpeg"/><Relationship Id="rId4" Type="http://schemas.openxmlformats.org/officeDocument/2006/relationships/image" Target="../media/image12.jpe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4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5.jpeg"/><Relationship Id="rId4" Type="http://schemas.openxmlformats.org/officeDocument/2006/relationships/image" Target="../media/image12.jpe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6.jpeg"/><Relationship Id="rId4" Type="http://schemas.openxmlformats.org/officeDocument/2006/relationships/image" Target="../media/image12.jpe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30%20Second%20Timer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30%20Second%20Timer.mp4" TargetMode="External"/><Relationship Id="rId6" Type="http://schemas.openxmlformats.org/officeDocument/2006/relationships/slide" Target="slide74.xml"/><Relationship Id="rId5" Type="http://schemas.openxmlformats.org/officeDocument/2006/relationships/image" Target="../media/image37.jpeg"/><Relationship Id="rId4" Type="http://schemas.openxmlformats.org/officeDocument/2006/relationships/image" Target="../media/image12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slide" Target="slide90.xml"/><Relationship Id="rId3" Type="http://schemas.openxmlformats.org/officeDocument/2006/relationships/slide" Target="slide85.xml"/><Relationship Id="rId7" Type="http://schemas.openxmlformats.org/officeDocument/2006/relationships/slide" Target="slide8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8.xml"/><Relationship Id="rId11" Type="http://schemas.openxmlformats.org/officeDocument/2006/relationships/slide" Target="slide2.xml"/><Relationship Id="rId5" Type="http://schemas.openxmlformats.org/officeDocument/2006/relationships/slide" Target="slide87.xml"/><Relationship Id="rId10" Type="http://schemas.openxmlformats.org/officeDocument/2006/relationships/slide" Target="slide92.xml"/><Relationship Id="rId4" Type="http://schemas.openxmlformats.org/officeDocument/2006/relationships/slide" Target="slide86.xml"/><Relationship Id="rId9" Type="http://schemas.openxmlformats.org/officeDocument/2006/relationships/slide" Target="slide91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slide" Target="slide84.xml"/><Relationship Id="rId5" Type="http://schemas.openxmlformats.org/officeDocument/2006/relationships/image" Target="../media/image38.jpeg"/><Relationship Id="rId4" Type="http://schemas.openxmlformats.org/officeDocument/2006/relationships/image" Target="../media/image12.jpe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slide" Target="slide84.xml"/><Relationship Id="rId5" Type="http://schemas.openxmlformats.org/officeDocument/2006/relationships/image" Target="../media/image40.jpeg"/><Relationship Id="rId4" Type="http://schemas.openxmlformats.org/officeDocument/2006/relationships/image" Target="../media/image12.jpe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slide" Target="slide84.xml"/><Relationship Id="rId5" Type="http://schemas.openxmlformats.org/officeDocument/2006/relationships/image" Target="../media/image41.jpeg"/><Relationship Id="rId4" Type="http://schemas.openxmlformats.org/officeDocument/2006/relationships/image" Target="../media/image12.jpe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slide" Target="slide84.xml"/><Relationship Id="rId5" Type="http://schemas.openxmlformats.org/officeDocument/2006/relationships/image" Target="../media/image42.jpeg"/><Relationship Id="rId4" Type="http://schemas.openxmlformats.org/officeDocument/2006/relationships/image" Target="../media/image12.jpe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slide" Target="slide84.xml"/><Relationship Id="rId5" Type="http://schemas.openxmlformats.org/officeDocument/2006/relationships/image" Target="../media/image4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Jeopardy%20Countdown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Jeopardy%20Countdown.mp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slide" Target="slide84.xml"/><Relationship Id="rId5" Type="http://schemas.openxmlformats.org/officeDocument/2006/relationships/image" Target="../media/image44.jpeg"/><Relationship Id="rId4" Type="http://schemas.openxmlformats.org/officeDocument/2006/relationships/image" Target="../media/image12.jpe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1.pn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slide" Target="slide84.xml"/><Relationship Id="rId5" Type="http://schemas.openxmlformats.org/officeDocument/2006/relationships/image" Target="../media/image45.jpeg"/><Relationship Id="rId4" Type="http://schemas.openxmlformats.org/officeDocument/2006/relationships/image" Target="../media/image12.jpe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6.jpeg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%20Countdown%20Timer%20(%20v%20276%20)%20circle%20clock%20with%20sound%20effects%20and%20voice%20HD%204k.mp4" TargetMode="External"/><Relationship Id="rId6" Type="http://schemas.openxmlformats.org/officeDocument/2006/relationships/image" Target="../media/image11.png"/><Relationship Id="rId5" Type="http://schemas.openxmlformats.org/officeDocument/2006/relationships/slide" Target="slide84.xml"/><Relationship Id="rId4" Type="http://schemas.openxmlformats.org/officeDocument/2006/relationships/image" Target="../media/image12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slide" Target="slide110.xml"/><Relationship Id="rId13" Type="http://schemas.openxmlformats.org/officeDocument/2006/relationships/slide" Target="slide134.xml"/><Relationship Id="rId18" Type="http://schemas.openxmlformats.org/officeDocument/2006/relationships/slide" Target="slide122.xml"/><Relationship Id="rId3" Type="http://schemas.openxmlformats.org/officeDocument/2006/relationships/slide" Target="slide95.xml"/><Relationship Id="rId21" Type="http://schemas.openxmlformats.org/officeDocument/2006/relationships/slide" Target="slide143.xml"/><Relationship Id="rId7" Type="http://schemas.openxmlformats.org/officeDocument/2006/relationships/slide" Target="slide107.xml"/><Relationship Id="rId12" Type="http://schemas.openxmlformats.org/officeDocument/2006/relationships/slide" Target="slide116.xml"/><Relationship Id="rId17" Type="http://schemas.openxmlformats.org/officeDocument/2006/relationships/slide" Target="slide155.xml"/><Relationship Id="rId2" Type="http://schemas.openxmlformats.org/officeDocument/2006/relationships/image" Target="../media/image12.jpeg"/><Relationship Id="rId16" Type="http://schemas.openxmlformats.org/officeDocument/2006/relationships/slide" Target="slide137.xml"/><Relationship Id="rId20" Type="http://schemas.openxmlformats.org/officeDocument/2006/relationships/slide" Target="slide1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4.xml"/><Relationship Id="rId11" Type="http://schemas.openxmlformats.org/officeDocument/2006/relationships/slide" Target="slide149.xml"/><Relationship Id="rId5" Type="http://schemas.openxmlformats.org/officeDocument/2006/relationships/slide" Target="slide101.xml"/><Relationship Id="rId15" Type="http://schemas.openxmlformats.org/officeDocument/2006/relationships/slide" Target="slide119.xml"/><Relationship Id="rId23" Type="http://schemas.openxmlformats.org/officeDocument/2006/relationships/slide" Target="slide128.xml"/><Relationship Id="rId10" Type="http://schemas.openxmlformats.org/officeDocument/2006/relationships/slide" Target="slide131.xml"/><Relationship Id="rId19" Type="http://schemas.openxmlformats.org/officeDocument/2006/relationships/slide" Target="slide140.xml"/><Relationship Id="rId4" Type="http://schemas.openxmlformats.org/officeDocument/2006/relationships/slide" Target="slide98.xml"/><Relationship Id="rId9" Type="http://schemas.openxmlformats.org/officeDocument/2006/relationships/slide" Target="slide113.xml"/><Relationship Id="rId14" Type="http://schemas.openxmlformats.org/officeDocument/2006/relationships/slide" Target="slide152.xml"/><Relationship Id="rId22" Type="http://schemas.openxmlformats.org/officeDocument/2006/relationships/slide" Target="slide14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97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image" Target="../media/image47.png"/><Relationship Id="rId5" Type="http://schemas.openxmlformats.org/officeDocument/2006/relationships/slide" Target="slide96.xml"/><Relationship Id="rId4" Type="http://schemas.openxmlformats.org/officeDocument/2006/relationships/image" Target="../media/image12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1%20MINUTE%20TIMER%20using%20AFTER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1%20MINUTE%20TIMER%20using%20AFTER%20EFFECTS.mp4" TargetMode="External"/><Relationship Id="rId6" Type="http://schemas.openxmlformats.org/officeDocument/2006/relationships/slide" Target="slide97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99.xml"/><Relationship Id="rId2" Type="http://schemas.openxmlformats.org/officeDocument/2006/relationships/video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D:\&#1064;&#1050;&#1054;&#1051;&#1040;\&#1074;&#1080;&#1082;&#1090;&#1086;&#1088;&#1080;&#1085;&#1072;%20&#1058;&#1045;&#1040;&#1058;&#1056;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0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1%20&#1084;&#1080;&#1085;&#1091;&#1090;&#1072;\COUNTDOWN%20TIMER%2060%20sec%20(%20v%20571%20)%201%20min%20timer%20in%208k%20with%20sound%20effects.mp4" TargetMode="External"/><Relationship Id="rId1" Type="http://schemas.microsoft.com/office/2007/relationships/media" Target="file:///F:\1%20&#1084;&#1080;&#1085;&#1091;&#1090;&#1072;\COUNTDOWN%20TIMER%2060%20sec%20(%20v%20571%20)%201%20min%20timer%20in%208k%20with%20sound%20effects.mp4" TargetMode="External"/><Relationship Id="rId6" Type="http://schemas.openxmlformats.org/officeDocument/2006/relationships/slide" Target="slide100.xml"/><Relationship Id="rId5" Type="http://schemas.openxmlformats.org/officeDocument/2006/relationships/image" Target="../media/image47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Объект 4" descr="Изображение выглядит как мебель, занавеска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B4FDF10-07AD-4B08-9587-BBDF7BAC83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317413" cy="6858000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2089806-B1F2-4E72-9F1E-40234BAFE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343807"/>
            <a:ext cx="10972800" cy="3689131"/>
          </a:xfrm>
        </p:spPr>
        <p:txBody>
          <a:bodyPr/>
          <a:lstStyle/>
          <a:p>
            <a:pPr algn="ctr">
              <a:defRPr/>
            </a:pPr>
            <a:r>
              <a:rPr sz="9600" b="1">
                <a:solidFill>
                  <a:schemeClr val="accent5">
                    <a:lumMod val="75000"/>
                  </a:schemeClr>
                </a:solidFill>
              </a:rPr>
              <a:t>THEATRE</a:t>
            </a:r>
            <a:endParaRPr lang="ru-RU" sz="9600" b="1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0939A4E2-C43D-4B97-928D-884B422AE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endParaRPr lang="en-US" altLang="ru-RU" b="1"/>
          </a:p>
          <a:p>
            <a:endParaRPr lang="en-US" altLang="ru-RU" b="1"/>
          </a:p>
          <a:p>
            <a:endParaRPr lang="en-US" altLang="ru-RU" b="1"/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6000" b="1" i="1">
                <a:solidFill>
                  <a:srgbClr val="C00000"/>
                </a:solidFill>
              </a:rPr>
              <a:t>репетиция</a:t>
            </a:r>
            <a:r>
              <a:rPr lang="ru-RU" altLang="ru-RU" sz="5400" b="1" i="1">
                <a:solidFill>
                  <a:srgbClr val="C00000"/>
                </a:solidFill>
              </a:rPr>
              <a:t> </a:t>
            </a:r>
            <a:endParaRPr lang="en-US" altLang="ru-RU" sz="5400" b="1" i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altLang="ru-RU" sz="5400" b="1" i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5400" b="1" i="1">
                <a:solidFill>
                  <a:srgbClr val="C00000"/>
                </a:solidFill>
              </a:rPr>
              <a:t> </a:t>
            </a:r>
            <a:r>
              <a:rPr lang="ru-RU" altLang="ru-RU" sz="6600" b="1" i="1">
                <a:solidFill>
                  <a:srgbClr val="C00000"/>
                </a:solidFill>
              </a:rPr>
              <a:t>rehearsal</a:t>
            </a:r>
            <a:r>
              <a:rPr lang="ru-RU" altLang="ru-RU" sz="5400" b="1" i="1">
                <a:solidFill>
                  <a:srgbClr val="C00000"/>
                </a:solidFill>
              </a:rPr>
              <a:t> </a:t>
            </a: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12AA9C2B-AAFB-49A6-8464-9DA58EBDD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54150" y="342063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1746"/>
            <a:ext cx="10972800" cy="609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defRPr/>
            </a:pPr>
            <a:br>
              <a:rPr sz="6000">
                <a:solidFill>
                  <a:schemeClr val="bg1"/>
                </a:solidFill>
                <a:latin typeface="Modern No. 20" panose="02070704070505020303" pitchFamily="18" charset="0"/>
              </a:rPr>
            </a:br>
            <a:br>
              <a:rPr sz="6000">
                <a:solidFill>
                  <a:schemeClr val="bg1"/>
                </a:solidFill>
                <a:latin typeface="Modern No. 20" panose="02070704070505020303" pitchFamily="18" charset="0"/>
              </a:rPr>
            </a:br>
            <a:br>
              <a:rPr sz="6000">
                <a:solidFill>
                  <a:schemeClr val="bg1"/>
                </a:solidFill>
                <a:latin typeface="Modern No. 20" panose="02070704070505020303" pitchFamily="18" charset="0"/>
              </a:rPr>
            </a:br>
            <a:br>
              <a:rPr lang="ru-RU" sz="6000">
                <a:solidFill>
                  <a:schemeClr val="bg1"/>
                </a:solidFill>
              </a:rPr>
            </a:br>
            <a:endParaRPr lang="ru-RU" sz="60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08150"/>
            <a:ext cx="10972800" cy="438785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en-US" sz="60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 algn="ctr"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three times in 1805, 1812 and 1853</a:t>
            </a:r>
            <a:endParaRPr lang="ru-RU" sz="6000" b="1" dirty="0">
              <a:solidFill>
                <a:srgbClr val="C00000"/>
              </a:solidFill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10" name="Рисунок 9">
            <a:hlinkClick r:id="rId3" action="ppaction://hlinksldjump"/>
            <a:extLst>
              <a:ext uri="{FF2B5EF4-FFF2-40B4-BE49-F238E27FC236}">
                <a16:creationId xmlns:a16="http://schemas.microsoft.com/office/drawing/2014/main" id="{4FC0FB9B-69BB-4BAA-BFA7-E5B8AF4C6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8549" name="AutoShape 2" descr="http://xn--90agr3c.xn--p1ai/wp-content/uploads/2017/08/1-768x768.png">
            <a:extLst>
              <a:ext uri="{FF2B5EF4-FFF2-40B4-BE49-F238E27FC236}">
                <a16:creationId xmlns:a16="http://schemas.microsoft.com/office/drawing/2014/main" id="{7B0990CC-FA55-4E45-98A0-87100A7C37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834438" y="3124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108550" name="AutoShape 4" descr="http://xn--90agr3c.xn--p1ai/wp-content/uploads/2017/08/1-768x768.png">
            <a:extLst>
              <a:ext uri="{FF2B5EF4-FFF2-40B4-BE49-F238E27FC236}">
                <a16:creationId xmlns:a16="http://schemas.microsoft.com/office/drawing/2014/main" id="{2145F317-3496-417D-98C0-EFAE2F6F4F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-887413" y="1590675"/>
            <a:ext cx="3275013" cy="327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5" y="69850"/>
            <a:ext cx="11172825" cy="6561138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6000" b="1" dirty="0">
              <a:solidFill>
                <a:schemeClr val="bg1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What year was the Bolshoi Theatre founded?</a:t>
            </a:r>
            <a:br>
              <a:rPr lang="ru-RU" sz="6000" dirty="0"/>
            </a:br>
            <a:r>
              <a:rPr lang="ru-RU" sz="5400" dirty="0"/>
              <a:t>    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C6A737D9-1D2B-43AD-915A-0B180BD231F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21B4F6C3-CA19-4F78-97EB-0BD5BE2AA3BC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B40043C1-2D40-4796-BFDC-6EECFA7B8781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68293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</a:t>
            </a:r>
            <a:r>
              <a:rPr lang="en-US" sz="7200" b="1" dirty="0">
                <a:solidFill>
                  <a:srgbClr val="C00000"/>
                </a:solidFill>
                <a:latin typeface="Modern No. 20" panose="02070704070505020303" pitchFamily="18" charset="0"/>
              </a:rPr>
              <a:t>)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1716      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1776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b) 1801    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d) 1812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1C6AC3CC-3D2C-4EF1-830E-61A25BD3BC7A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818063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: скругленные углы 4">
            <a:hlinkClick r:id="rId6" action="ppaction://hlinksldjump"/>
            <a:extLst>
              <a:ext uri="{FF2B5EF4-FFF2-40B4-BE49-F238E27FC236}">
                <a16:creationId xmlns:a16="http://schemas.microsoft.com/office/drawing/2014/main" id="{69856B86-1DF9-400E-B7C4-606554919B1A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59756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ъект 3">
            <a:extLst>
              <a:ext uri="{FF2B5EF4-FFF2-40B4-BE49-F238E27FC236}">
                <a16:creationId xmlns:a16="http://schemas.microsoft.com/office/drawing/2014/main" id="{3B50D69E-DDFD-460E-83BB-B4AAFA5F2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1776</a:t>
            </a:r>
            <a:endParaRPr lang="ru-RU" altLang="ru-RU" sz="4800" b="1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075" y="69850"/>
            <a:ext cx="11182350" cy="6561138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What is the architectural style </a:t>
            </a:r>
            <a:br>
              <a:rPr lang="ru-RU" sz="6000" b="1" dirty="0">
                <a:solidFill>
                  <a:schemeClr val="bg1"/>
                </a:solidFill>
              </a:rPr>
            </a:b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of the Bolshoi Theatre building?</a:t>
            </a:r>
            <a:br>
              <a:rPr lang="ru-RU" sz="6000" b="1" dirty="0">
                <a:solidFill>
                  <a:schemeClr val="bg1"/>
                </a:solidFill>
              </a:rPr>
            </a:br>
            <a:r>
              <a:rPr lang="ru-RU" sz="5400" b="1" dirty="0">
                <a:solidFill>
                  <a:schemeClr val="bg1"/>
                </a:solidFill>
              </a:rPr>
              <a:t>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2AEE4A67-B504-4878-8B19-5378AE5BC28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885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51ADACD6-6D40-4B7C-9721-166D9EEA98A2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1" name="Прямоугольник: скругленные углы 10">
            <a:hlinkClick r:id="rId7" action="ppaction://hlinksldjump"/>
            <a:extLst>
              <a:ext uri="{FF2B5EF4-FFF2-40B4-BE49-F238E27FC236}">
                <a16:creationId xmlns:a16="http://schemas.microsoft.com/office/drawing/2014/main" id="{D6C0AD47-2462-4B70-85F6-DF90BBA10706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Neoclassicism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Baroque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Gothic    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Classicism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9364314D-14B9-4E08-89C2-BC6AC2897A1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588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ъект 3">
            <a:extLst>
              <a:ext uri="{FF2B5EF4-FFF2-40B4-BE49-F238E27FC236}">
                <a16:creationId xmlns:a16="http://schemas.microsoft.com/office/drawing/2014/main" id="{2051AC85-F54F-45B5-B5DA-4785410CC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Classicism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5" y="0"/>
            <a:ext cx="11150600" cy="6669088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5400" b="1" dirty="0">
                <a:solidFill>
                  <a:schemeClr val="bg1"/>
                </a:solidFill>
                <a:latin typeface="Modern No. 20" panose="02070704070505020303" pitchFamily="18" charset="0"/>
              </a:rPr>
              <a:t>How many theatres are there on Broadway?</a:t>
            </a:r>
            <a:br>
              <a:rPr lang="ru-RU" sz="4800" b="1" dirty="0">
                <a:solidFill>
                  <a:schemeClr val="bg1"/>
                </a:solidFill>
              </a:rPr>
            </a:br>
            <a:r>
              <a:rPr lang="ru-RU" sz="4800" b="1" dirty="0">
                <a:solidFill>
                  <a:schemeClr val="bg1"/>
                </a:solidFill>
              </a:rPr>
              <a:t>       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FD1B11E7-9923-4BBF-B56F-DF89C245C6BA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DF6CD774-5D12-4EB8-B864-8FDE09F82C5F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FE69FD8E-6CEC-420C-97E4-1A076E20BD09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39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41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40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42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DAFFDA62-5508-42B2-8D90-E8959FD07166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: скругленные углы 4">
            <a:hlinkClick r:id="rId6" action="ppaction://hlinksldjump"/>
            <a:extLst>
              <a:ext uri="{FF2B5EF4-FFF2-40B4-BE49-F238E27FC236}">
                <a16:creationId xmlns:a16="http://schemas.microsoft.com/office/drawing/2014/main" id="{5D1D20CF-82C8-4E81-BB8C-EA1FDF47B6CA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ъект 3">
            <a:extLst>
              <a:ext uri="{FF2B5EF4-FFF2-40B4-BE49-F238E27FC236}">
                <a16:creationId xmlns:a16="http://schemas.microsoft.com/office/drawing/2014/main" id="{E147817C-CE31-4FDF-A9C1-19B35454A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ru-RU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41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292" y="310215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1">
            <a:extLst>
              <a:ext uri="{FF2B5EF4-FFF2-40B4-BE49-F238E27FC236}">
                <a16:creationId xmlns:a16="http://schemas.microsoft.com/office/drawing/2014/main" id="{A9CE8B88-843D-4186-9B81-CFCC2295E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/>
              <a:t> </a:t>
            </a:r>
            <a:r>
              <a:rPr lang="en-US" altLang="ru-RU" sz="5400" b="1">
                <a:latin typeface="Modern No. 20" panose="02070704070505020303" pitchFamily="18" charset="0"/>
              </a:rPr>
              <a:t>the platform in a theatre where actors perform  </a:t>
            </a:r>
            <a:endParaRPr lang="ru-RU" altLang="ru-RU" sz="4800" b="1" i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43D2CAE7-5C0D-4C51-8787-0A9BC7447DFE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7635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88" y="0"/>
            <a:ext cx="11266487" cy="6669088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The great majority of Broadway </a:t>
            </a:r>
            <a:br>
              <a:rPr lang="ru-RU" sz="6000" b="1" dirty="0">
                <a:solidFill>
                  <a:schemeClr val="bg1"/>
                </a:solidFill>
                <a:latin typeface="Modern No. 20" panose="02070704070505020303" pitchFamily="18" charset="0"/>
              </a:rPr>
            </a:b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shows are … .</a:t>
            </a:r>
            <a:br>
              <a:rPr lang="ru-RU" sz="6000" dirty="0"/>
            </a:br>
            <a:r>
              <a:rPr lang="ru-RU" sz="5400" dirty="0"/>
              <a:t>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74042FB9-939C-4731-BA18-C7E84590C354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879ED339-77FF-45DD-8837-2687898957AD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123B8A0C-2197-4B1E-83A1-47A7E23E28FF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musicals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c) dramas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b) comedies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vaudeville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46678F66-8629-4A48-B897-AC621DE51F2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71951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ъект 3">
            <a:extLst>
              <a:ext uri="{FF2B5EF4-FFF2-40B4-BE49-F238E27FC236}">
                <a16:creationId xmlns:a16="http://schemas.microsoft.com/office/drawing/2014/main" id="{F31C51DF-9531-4AE9-B2AF-C12FE1D45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musicals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938" y="0"/>
            <a:ext cx="11277600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600" b="1" dirty="0">
                <a:solidFill>
                  <a:schemeClr val="bg1"/>
                </a:solidFill>
                <a:latin typeface="Modern No. 20" panose="02070704070505020303" pitchFamily="18" charset="0"/>
              </a:rPr>
              <a:t>When was the Broadway Theatre founded?</a:t>
            </a:r>
            <a:br>
              <a:rPr lang="ru-RU" sz="6000" b="1" dirty="0">
                <a:solidFill>
                  <a:schemeClr val="bg1"/>
                </a:solidFill>
              </a:rPr>
            </a:br>
            <a:r>
              <a:rPr lang="ru-RU" sz="4800" b="1" dirty="0">
                <a:solidFill>
                  <a:schemeClr val="bg1"/>
                </a:solidFill>
              </a:rPr>
              <a:t>   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8E18EC05-31F8-4D5E-965E-413AE65400B8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16DB4CDC-1B2A-4A3F-8130-AF4A87D0161E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928E6979-0C58-4BA8-9156-E830545FFE67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) 1880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c) 1924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1914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1950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60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B06412BB-DA00-41FC-BCAA-07C84E108C59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Объект 3">
            <a:extLst>
              <a:ext uri="{FF2B5EF4-FFF2-40B4-BE49-F238E27FC236}">
                <a16:creationId xmlns:a16="http://schemas.microsoft.com/office/drawing/2014/main" id="{817ABE54-5D96-4F86-868F-F464F97C9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1924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0050" y="0"/>
            <a:ext cx="11277600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When was the original Globe </a:t>
            </a:r>
            <a:br>
              <a:rPr lang="ru-RU" sz="6000" b="1" dirty="0">
                <a:solidFill>
                  <a:schemeClr val="bg1"/>
                </a:solidFill>
                <a:latin typeface="Modern No. 20" panose="02070704070505020303" pitchFamily="18" charset="0"/>
              </a:rPr>
            </a:b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theatre built?</a:t>
            </a:r>
            <a:br>
              <a:rPr lang="ru-RU" sz="6000" b="1" dirty="0">
                <a:solidFill>
                  <a:schemeClr val="bg1"/>
                </a:solidFill>
              </a:rPr>
            </a:br>
            <a:r>
              <a:rPr lang="ru-RU" sz="5400" b="1" dirty="0">
                <a:solidFill>
                  <a:schemeClr val="bg1"/>
                </a:solidFill>
              </a:rPr>
              <a:t> 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8DD03549-C23C-4EEB-A373-1F4FD586591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F08D27CD-380B-4599-B828-57752DB1A887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A621C704-824F-43E3-9310-E606609FA148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1601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c) 1590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1609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1599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2BF1D229-8BBC-4CED-B0E3-035752C76E4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470852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ъект 3">
            <a:extLst>
              <a:ext uri="{FF2B5EF4-FFF2-40B4-BE49-F238E27FC236}">
                <a16:creationId xmlns:a16="http://schemas.microsoft.com/office/drawing/2014/main" id="{98FF6ACD-D599-45BF-B99B-BA907B85FA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1599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  <a:r>
              <a:rPr lang="en-US" sz="5400" dirty="0">
                <a:solidFill>
                  <a:schemeClr val="bg1"/>
                </a:solidFill>
                <a:latin typeface="Modern No. 20" panose="02070704070505020303" pitchFamily="18" charset="0"/>
              </a:rPr>
              <a:t>In Shakespeare’s day it was common for theatres to put on a new play every day.  Flags of certain </a:t>
            </a:r>
            <a:r>
              <a:rPr lang="en-US" sz="5400" dirty="0" err="1">
                <a:solidFill>
                  <a:schemeClr val="bg1"/>
                </a:solidFill>
                <a:latin typeface="Modern No. 20" panose="02070704070505020303" pitchFamily="18" charset="0"/>
              </a:rPr>
              <a:t>colours</a:t>
            </a:r>
            <a:r>
              <a:rPr lang="en-US" sz="5400" dirty="0">
                <a:solidFill>
                  <a:schemeClr val="bg1"/>
                </a:solidFill>
                <a:latin typeface="Modern No. 20" panose="02070704070505020303" pitchFamily="18" charset="0"/>
              </a:rPr>
              <a:t> were flown over the theatre to indicate the type of play to be performed. </a:t>
            </a:r>
            <a:r>
              <a:rPr lang="en-US" sz="5400" b="1" dirty="0">
                <a:solidFill>
                  <a:schemeClr val="bg1"/>
                </a:solidFill>
                <a:latin typeface="Modern No. 20" panose="02070704070505020303" pitchFamily="18" charset="0"/>
              </a:rPr>
              <a:t>Which type was indicated by a red flag? </a:t>
            </a:r>
            <a:br>
              <a:rPr lang="ru-RU" sz="5400" b="1" dirty="0">
                <a:solidFill>
                  <a:schemeClr val="bg1"/>
                </a:solidFill>
              </a:rPr>
            </a:b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998B031C-45B2-4DF4-BAD8-B07034DABC72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93712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A953F702-999A-4E9C-BE9A-4ED51E50AA30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E2C8A7A8-F0E3-488B-89BF-1ED92DBA835D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b="1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 сцена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  <a:r>
              <a:rPr lang="en-US" sz="88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stage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dirty="0"/>
              <a:t> </a:t>
            </a:r>
            <a:endParaRPr lang="ru-RU" altLang="ru-RU" i="1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95B9BACA-A559-4A4D-9CAC-ADB6E7479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44913" y="342063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Tragedy      </a:t>
            </a: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Romance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</a:t>
            </a: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Comedy      </a:t>
            </a: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</a:t>
            </a: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Historical play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E8EFB6BB-3A2A-4096-AC85-857C3626C9B6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969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ъект 3">
            <a:extLst>
              <a:ext uri="{FF2B5EF4-FFF2-40B4-BE49-F238E27FC236}">
                <a16:creationId xmlns:a16="http://schemas.microsoft.com/office/drawing/2014/main" id="{4FF67D71-FCDD-4240-8448-53B9BB0CD3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Historical play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ъект 3">
            <a:extLst>
              <a:ext uri="{FF2B5EF4-FFF2-40B4-BE49-F238E27FC236}">
                <a16:creationId xmlns:a16="http://schemas.microsoft.com/office/drawing/2014/main" id="{423E7144-2D92-444F-94F8-7E3107720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913" y="1069975"/>
            <a:ext cx="11204575" cy="5608638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solidFill>
                  <a:schemeClr val="bg1"/>
                </a:solidFill>
                <a:latin typeface="Modern No. 20" panose="02070704070505020303" pitchFamily="18" charset="0"/>
              </a:rPr>
              <a:t>The actors of Shakespeare’s troupe owned the Globe theatre. What was the name of the troupe?</a:t>
            </a:r>
            <a:endParaRPr lang="ru-RU" altLang="ru-RU" sz="540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35CFB268-038B-44C7-9994-8AAE60E2DE33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39A36BF2-17B4-4AD0-80BF-09616C7528D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A1EF6508-AF7A-4D69-B731-6F7AC7315153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Объект 3">
            <a:extLst>
              <a:ext uri="{FF2B5EF4-FFF2-40B4-BE49-F238E27FC236}">
                <a16:creationId xmlns:a16="http://schemas.microsoft.com/office/drawing/2014/main" id="{C08EC93D-B018-4261-A69E-BE24F1C36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304800"/>
            <a:ext cx="10972800" cy="57912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a) The Lord Chamberlain’s Men   </a:t>
            </a:r>
            <a:r>
              <a:rPr lang="ru-RU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b) The Queen’s Men </a:t>
            </a:r>
            <a:endParaRPr lang="ru-RU" altLang="ru-RU" sz="4800" b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c) Lord Strange’s Men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d) Admiral’s Men </a:t>
            </a:r>
            <a:endParaRPr lang="ru-RU" altLang="ru-RU" sz="4800" b="1">
              <a:solidFill>
                <a:srgbClr val="C00000"/>
              </a:solidFill>
            </a:endParaRPr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9504B56D-9D3A-4C8F-A6E3-EB0A0593007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277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D70EE6A3-2910-451B-944A-30EC4AA34C02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Объект 3">
            <a:extLst>
              <a:ext uri="{FF2B5EF4-FFF2-40B4-BE49-F238E27FC236}">
                <a16:creationId xmlns:a16="http://schemas.microsoft.com/office/drawing/2014/main" id="{F9FB39DE-F83F-42DC-81CF-AC207A6CC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The Lord Chamberlain’s Men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463" y="0"/>
            <a:ext cx="11056937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5400" b="1" dirty="0">
                <a:solidFill>
                  <a:schemeClr val="bg1"/>
                </a:solidFill>
                <a:latin typeface="Modern No. 20" panose="02070704070505020303" pitchFamily="18" charset="0"/>
              </a:rPr>
              <a:t>During which play did the second </a:t>
            </a:r>
            <a:br>
              <a:rPr lang="ru-RU" sz="5400" b="1" dirty="0">
                <a:solidFill>
                  <a:schemeClr val="bg1"/>
                </a:solidFill>
                <a:latin typeface="Modern No. 20" panose="02070704070505020303" pitchFamily="18" charset="0"/>
              </a:rPr>
            </a:br>
            <a:r>
              <a:rPr lang="en-US" sz="5400" b="1" dirty="0">
                <a:solidFill>
                  <a:schemeClr val="bg1"/>
                </a:solidFill>
                <a:latin typeface="Modern No. 20" panose="02070704070505020303" pitchFamily="18" charset="0"/>
              </a:rPr>
              <a:t>Globe theatre burn down? </a:t>
            </a:r>
            <a:endParaRPr lang="ru-RU" sz="4800" b="1" dirty="0">
              <a:solidFill>
                <a:schemeClr val="bg1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0D0559BB-0CD1-4076-A24E-EA6DC971A8A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CA48FAE0-93D7-4940-95C0-31DEB1F54E0F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2153D426-9C3B-4C9F-BCDF-41D2C43591C6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Romeo and Juliet  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Henry VIII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c) King Lear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  </a:t>
            </a:r>
            <a:endParaRPr lang="en-US" sz="60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Hamlet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B80F52F5-F7C5-44F9-8873-B34C6FB086B0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75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64634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Объект 3">
            <a:extLst>
              <a:ext uri="{FF2B5EF4-FFF2-40B4-BE49-F238E27FC236}">
                <a16:creationId xmlns:a16="http://schemas.microsoft.com/office/drawing/2014/main" id="{42EA13EE-EAA5-40CD-9BD4-0AE677DB9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Henry VIII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463" y="0"/>
            <a:ext cx="11056937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600" b="1" dirty="0">
                <a:solidFill>
                  <a:schemeClr val="bg1"/>
                </a:solidFill>
                <a:latin typeface="Modern No. 20" panose="02070704070505020303" pitchFamily="18" charset="0"/>
              </a:rPr>
              <a:t>When was the Sydney Opera House officially opened? </a:t>
            </a:r>
            <a:endParaRPr lang="ru-RU" sz="6000" b="1" dirty="0">
              <a:solidFill>
                <a:schemeClr val="bg1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AAB287F6-1122-41C4-B19A-668993D1C57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6D5B1D60-07B4-488B-BF8C-E35EE7FBEDF2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72407F4D-F6BD-4004-A41D-6AD2FFC55486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67073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1970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1954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b) 1973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1981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0E53CF92-910A-4EFB-8880-98209A63321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68293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1">
            <a:extLst>
              <a:ext uri="{FF2B5EF4-FFF2-40B4-BE49-F238E27FC236}">
                <a16:creationId xmlns:a16="http://schemas.microsoft.com/office/drawing/2014/main" id="{DBA62FB8-5F44-4EDB-ADF1-9CD8C6BAD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latin typeface="Modern No. 20" panose="02070704070505020303" pitchFamily="18" charset="0"/>
              </a:rPr>
              <a:t>  </a:t>
            </a:r>
            <a:r>
              <a:rPr lang="en-US" altLang="ru-RU" sz="5400" b="1">
                <a:latin typeface="Modern No. 20" panose="02070704070505020303" pitchFamily="18" charset="0"/>
              </a:rPr>
              <a:t>written copy for the use of performers in films and plays 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3CB2D499-8919-4CE7-9E51-60281A779F74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7635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Объект 3">
            <a:extLst>
              <a:ext uri="{FF2B5EF4-FFF2-40B4-BE49-F238E27FC236}">
                <a16:creationId xmlns:a16="http://schemas.microsoft.com/office/drawing/2014/main" id="{0BD64AA6-99AF-42BD-BE06-DF9E2EA9F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1973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463" y="0"/>
            <a:ext cx="11056937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How many “shells” or “sails” does </a:t>
            </a:r>
            <a:endParaRPr lang="ru-RU" sz="6000" b="1" dirty="0"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the opera house roof have?</a:t>
            </a:r>
            <a:endParaRPr lang="ru-RU" sz="60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80F99986-A557-4B15-A44C-4D202850A06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DFC1F4FA-B8D3-42BC-9393-38B785A7A802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FD2D1365-B8B1-4722-A7E4-BCF54F83541C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65854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6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16</a:t>
            </a:r>
            <a:endParaRPr lang="en-US" sz="60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b)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10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20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36B376D9-7348-4CAE-9BC3-1706A9656566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64634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Объект 3">
            <a:extLst>
              <a:ext uri="{FF2B5EF4-FFF2-40B4-BE49-F238E27FC236}">
                <a16:creationId xmlns:a16="http://schemas.microsoft.com/office/drawing/2014/main" id="{BC884CA1-6BF5-4C78-BFDE-D2E8E7700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ru-RU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10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463" y="0"/>
            <a:ext cx="11056937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How many years did it take to build Sydney Opera House?</a:t>
            </a:r>
            <a:endParaRPr lang="ru-RU" sz="60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24DD8A1F-01CA-4E0E-888E-635E4AE63FAB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4A0086CC-8650-490D-8BAF-9C2D9FF9EB7D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F4D3FE99-0872-468F-8AB7-6C3ABA706D9D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5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12</a:t>
            </a:r>
            <a:endParaRPr lang="en-US" sz="60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10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14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E55C7FAD-151B-48E1-9A90-B0DF4EA1A86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Объект 3">
            <a:extLst>
              <a:ext uri="{FF2B5EF4-FFF2-40B4-BE49-F238E27FC236}">
                <a16:creationId xmlns:a16="http://schemas.microsoft.com/office/drawing/2014/main" id="{3DB7A417-E016-4E25-A9FE-189DEE37B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ru-RU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14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8" y="0"/>
            <a:ext cx="11307762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5400" b="1" dirty="0"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Who designed the Sydney Opera House?</a:t>
            </a:r>
            <a:endParaRPr lang="ru-RU" sz="60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2FBC7335-5C30-4D87-B7F4-89BC5E006B6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987D6D4B-317D-4504-B345-3038EAE64566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198EAC9D-09CF-4CDF-AC1C-1C201964AE3C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</a:t>
            </a:r>
            <a:r>
              <a:rPr lang="en-US" sz="6000" b="1" dirty="0" err="1">
                <a:solidFill>
                  <a:srgbClr val="C00000"/>
                </a:solidFill>
                <a:latin typeface="Modern No. 20" panose="02070704070505020303" pitchFamily="18" charset="0"/>
              </a:rPr>
              <a:t>Jorn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 err="1">
                <a:solidFill>
                  <a:srgbClr val="C00000"/>
                </a:solidFill>
                <a:latin typeface="Modern No. 20" panose="02070704070505020303" pitchFamily="18" charset="0"/>
              </a:rPr>
              <a:t>Utzon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en-US" sz="60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Francesco Borromini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en-US" sz="60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Roy Grounds    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</a:t>
            </a:r>
            <a:r>
              <a:rPr lang="en-US" alt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Bartolomeo </a:t>
            </a:r>
            <a:r>
              <a:rPr lang="en-US" altLang="ru-RU" sz="6000" b="1" dirty="0" err="1">
                <a:solidFill>
                  <a:srgbClr val="C00000"/>
                </a:solidFill>
                <a:latin typeface="Modern No. 20" panose="02070704070505020303" pitchFamily="18" charset="0"/>
              </a:rPr>
              <a:t>Rastrelli</a:t>
            </a:r>
            <a:endParaRPr lang="ru-RU" alt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928919E8-F885-4A9E-B078-856266D2BD5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238" y="460057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Объект 3">
            <a:extLst>
              <a:ext uri="{FF2B5EF4-FFF2-40B4-BE49-F238E27FC236}">
                <a16:creationId xmlns:a16="http://schemas.microsoft.com/office/drawing/2014/main" id="{E11252A2-1F2C-4AC6-8B17-8130D805A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 dirty="0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 dirty="0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 dirty="0" err="1">
                <a:solidFill>
                  <a:srgbClr val="C00000"/>
                </a:solidFill>
                <a:latin typeface="Modern No. 20" panose="02070704070505020303" pitchFamily="18" charset="0"/>
              </a:rPr>
              <a:t>Jorh</a:t>
            </a:r>
            <a:r>
              <a:rPr lang="en-US" altLang="ru-RU" sz="8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altLang="ru-RU" sz="8000" b="1" dirty="0" err="1">
                <a:solidFill>
                  <a:srgbClr val="C00000"/>
                </a:solidFill>
                <a:latin typeface="Modern No. 20" panose="02070704070505020303" pitchFamily="18" charset="0"/>
              </a:rPr>
              <a:t>Utzon</a:t>
            </a:r>
            <a:endParaRPr lang="ru-RU" altLang="ru-RU" dirty="0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>
              <a:defRPr/>
            </a:pPr>
            <a:endParaRPr lang="ru-RU" b="1" dirty="0"/>
          </a:p>
          <a:p>
            <a:pPr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 текст пьесы </a:t>
            </a: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6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script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  <a:endParaRPr lang="ru-RU" sz="54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97F905EA-CFEF-471E-B1F8-4D10A917D3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309568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8" y="0"/>
            <a:ext cx="11307762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When was Royal House Opera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in Covent Garden founded?</a:t>
            </a:r>
            <a:endParaRPr lang="ru-RU" sz="60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   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A9B50948-BD70-4D34-9FF3-C311F4A42C2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72B56ADD-FB67-49DD-BEC3-98A1B4EDA91A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0C0C90C6-8D26-4BE3-BD9B-A3E2D08AA8A0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1632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1732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b) 1700            d) 1887</a:t>
            </a:r>
            <a:endParaRPr lang="ru-RU" alt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11D59B59-0B8B-46A6-A422-E424A29E1386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4576763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Объект 3">
            <a:extLst>
              <a:ext uri="{FF2B5EF4-FFF2-40B4-BE49-F238E27FC236}">
                <a16:creationId xmlns:a16="http://schemas.microsoft.com/office/drawing/2014/main" id="{2F04712B-259E-4420-8DCC-61F1FBC471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1732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8" y="0"/>
            <a:ext cx="11307762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  <a:r>
              <a:rPr lang="en-US" sz="5400" b="1" dirty="0">
                <a:latin typeface="Modern No. 20" panose="02070704070505020303" pitchFamily="18" charset="0"/>
              </a:rPr>
              <a:t>What is the architectural style of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5400" b="1" dirty="0">
                <a:latin typeface="Modern No. 20" panose="02070704070505020303" pitchFamily="18" charset="0"/>
              </a:rPr>
              <a:t>Royal House Opera in Covent Garden?</a:t>
            </a:r>
            <a:endParaRPr lang="ru-RU" sz="54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6A1F2773-723C-468C-932B-D2C6BE970086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D667544C-83BE-4868-B548-4BD245F6751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14EEDD44-9055-4473-BA4B-A19389D38A4E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gothic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c) renaissance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b) modernism    d) neoclassicism</a:t>
            </a:r>
            <a:endParaRPr lang="ru-RU" alt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F80A0408-4129-4C01-8DDE-3889BA56B0E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Объект 3">
            <a:extLst>
              <a:ext uri="{FF2B5EF4-FFF2-40B4-BE49-F238E27FC236}">
                <a16:creationId xmlns:a16="http://schemas.microsoft.com/office/drawing/2014/main" id="{FE5726B2-402C-4011-8965-46EAE130CB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renaissance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8" y="0"/>
            <a:ext cx="11307762" cy="6678613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en-US" sz="5400" b="1" dirty="0"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en-US" sz="5400" b="1" dirty="0">
                <a:latin typeface="Modern No. 20" panose="02070704070505020303" pitchFamily="18" charset="0"/>
              </a:rPr>
              <a:t>Which play was the first to be performed in Royal House Opera in Covent Garden in 1908 when the new building of the theatre opened?</a:t>
            </a:r>
            <a:endParaRPr lang="ru-RU" sz="54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26D385F4-BF12-4BC5-B432-9437C8C3B5D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818063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BDA0879D-A8C5-41FC-9B83-FC3FE8F87EB7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614A8E5C-602D-4DF5-BC0F-57C80FFDDF65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64634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Объект 3">
            <a:extLst>
              <a:ext uri="{FF2B5EF4-FFF2-40B4-BE49-F238E27FC236}">
                <a16:creationId xmlns:a16="http://schemas.microsoft.com/office/drawing/2014/main" id="{573B8410-BFE3-4659-A28C-79E3A4693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93725"/>
            <a:ext cx="10972800" cy="5502275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a) Cyrano de Bergerac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b) Macbeth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c) Pygmalion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d) Richard III</a:t>
            </a:r>
            <a:endParaRPr lang="ru-RU" altLang="ru-RU" sz="4800" b="1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2494796F-57EE-4D82-8F94-D9EDB7232C08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8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646DA566-E7D2-48AE-95AF-EEF1E3ED1D44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58537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Объект 3">
            <a:extLst>
              <a:ext uri="{FF2B5EF4-FFF2-40B4-BE49-F238E27FC236}">
                <a16:creationId xmlns:a16="http://schemas.microsoft.com/office/drawing/2014/main" id="{22446655-10AC-4677-B94A-0D3C4EE92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Macbeth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8" y="0"/>
            <a:ext cx="11307762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When was </a:t>
            </a:r>
            <a:r>
              <a:rPr lang="en-US" sz="6000" b="1" dirty="0" err="1">
                <a:latin typeface="Modern No. 20" panose="02070704070505020303" pitchFamily="18" charset="0"/>
              </a:rPr>
              <a:t>Vampilov’s</a:t>
            </a:r>
            <a:r>
              <a:rPr lang="en-US" sz="6000" b="1" dirty="0">
                <a:latin typeface="Modern No. 20" panose="02070704070505020303" pitchFamily="18" charset="0"/>
              </a:rPr>
              <a:t> Irkutsk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regional theatre founded?</a:t>
            </a:r>
            <a:endParaRPr lang="ru-RU" sz="60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 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AC3A3DF0-E6B4-4B55-AA7F-51FC52FE0C8B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0BD09685-CA4A-4770-99F0-37ECA34B469A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1" name="Прямоугольник: скругленные углы 10">
            <a:hlinkClick r:id="rId7" action="ppaction://hlinksldjump"/>
            <a:extLst>
              <a:ext uri="{FF2B5EF4-FFF2-40B4-BE49-F238E27FC236}">
                <a16:creationId xmlns:a16="http://schemas.microsoft.com/office/drawing/2014/main" id="{563DF06D-60CE-4BC4-A149-AE68D36B24C3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68293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1">
            <a:extLst>
              <a:ext uri="{FF2B5EF4-FFF2-40B4-BE49-F238E27FC236}">
                <a16:creationId xmlns:a16="http://schemas.microsoft.com/office/drawing/2014/main" id="{2FEF5568-FE13-404D-B184-BEC03D352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 i="1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 b="1" i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a person who supervises the stage arrangements of a theatrical production</a:t>
            </a:r>
            <a:r>
              <a:rPr lang="en-US" altLang="ru-RU" sz="5400" b="1" i="1"/>
              <a:t>  </a:t>
            </a:r>
            <a:endParaRPr lang="ru-RU" altLang="ru-RU" sz="5400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E1E6FD2C-B7CC-4406-8CD6-C03CD935860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7635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1890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c) 1962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b) 1928                    d) 1980</a:t>
            </a:r>
            <a:endParaRPr lang="ru-RU" alt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45BBBFBC-7334-4802-A024-413D45792414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70732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Объект 3">
            <a:extLst>
              <a:ext uri="{FF2B5EF4-FFF2-40B4-BE49-F238E27FC236}">
                <a16:creationId xmlns:a16="http://schemas.microsoft.com/office/drawing/2014/main" id="{58814FF2-E747-49E6-91EB-542DEAFAA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1928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8" y="0"/>
            <a:ext cx="11307762" cy="667861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latin typeface="Modern No. 20" panose="02070704070505020303" pitchFamily="18" charset="0"/>
              </a:rPr>
              <a:t>When was Irkutsk regional theatre given the name of </a:t>
            </a:r>
            <a:r>
              <a:rPr lang="en-US" sz="6000" b="1" dirty="0" err="1">
                <a:latin typeface="Modern No. 20" panose="02070704070505020303" pitchFamily="18" charset="0"/>
              </a:rPr>
              <a:t>Vampilov</a:t>
            </a:r>
            <a:r>
              <a:rPr lang="en-US" sz="6000" b="1" dirty="0">
                <a:latin typeface="Modern No. 20" panose="02070704070505020303" pitchFamily="18" charset="0"/>
              </a:rPr>
              <a:t>?</a:t>
            </a:r>
            <a:endParaRPr lang="ru-RU" sz="60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    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4FDDEA95-B698-46B9-BE40-971A836F05C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40D52E8B-2A88-4FF2-BDBD-EF44E05F2450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CCF50359-AA7A-4C53-B551-1390CF328EFE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64634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1930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 c) 1972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b) 1950                    d) 1987</a:t>
            </a:r>
            <a:endParaRPr lang="ru-RU" alt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A34ADE0A-328C-424A-BD4C-D691A1A97263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73171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Объект 3">
            <a:extLst>
              <a:ext uri="{FF2B5EF4-FFF2-40B4-BE49-F238E27FC236}">
                <a16:creationId xmlns:a16="http://schemas.microsoft.com/office/drawing/2014/main" id="{EDF1F13D-0C3B-4819-AC7C-6309005FD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1987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45" y="420414"/>
            <a:ext cx="11139055" cy="16816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br>
              <a:rPr lang="ru-RU" sz="5400"/>
            </a:br>
            <a:br>
              <a:rPr lang="ru-RU" sz="5400" b="1">
                <a:solidFill>
                  <a:schemeClr val="bg1"/>
                </a:solidFill>
              </a:rPr>
            </a:br>
            <a:endParaRPr lang="ru-RU" sz="5400" b="1">
              <a:solidFill>
                <a:schemeClr val="bg1"/>
              </a:solidFill>
            </a:endParaRPr>
          </a:p>
        </p:txBody>
      </p:sp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188" y="0"/>
            <a:ext cx="11307762" cy="6678613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en-US" sz="5400" b="1" dirty="0"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en-US" sz="5400" b="1" dirty="0">
                <a:latin typeface="Modern No. 20" panose="02070704070505020303" pitchFamily="18" charset="0"/>
              </a:rPr>
              <a:t>What is </a:t>
            </a:r>
            <a:r>
              <a:rPr lang="en-US" sz="5400" b="1" dirty="0" err="1">
                <a:latin typeface="Modern No. 20" panose="02070704070505020303" pitchFamily="18" charset="0"/>
              </a:rPr>
              <a:t>Vampilov’s</a:t>
            </a:r>
            <a:r>
              <a:rPr lang="en-US" sz="5400" b="1" dirty="0">
                <a:latin typeface="Modern No. 20" panose="02070704070505020303" pitchFamily="18" charset="0"/>
              </a:rPr>
              <a:t> full name?</a:t>
            </a:r>
            <a:endParaRPr lang="ru-RU" sz="5400" b="1" dirty="0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C001CD20-48CB-4B77-BDD3-381F240D5E93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: скругленные углы 9">
            <a:hlinkClick r:id="rId6" action="ppaction://hlinksldjump"/>
            <a:extLst>
              <a:ext uri="{FF2B5EF4-FFF2-40B4-BE49-F238E27FC236}">
                <a16:creationId xmlns:a16="http://schemas.microsoft.com/office/drawing/2014/main" id="{22AFEE03-6638-45CF-A16C-B6AC248FB5AD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1" name="Прямоугольник: скругленные углы 10">
            <a:hlinkClick r:id="rId7" action="ppaction://hlinksldjump"/>
            <a:extLst>
              <a:ext uri="{FF2B5EF4-FFF2-40B4-BE49-F238E27FC236}">
                <a16:creationId xmlns:a16="http://schemas.microsoft.com/office/drawing/2014/main" id="{158116EE-4824-4589-8F09-32D6BB7721EC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64634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Объект 3">
            <a:extLst>
              <a:ext uri="{FF2B5EF4-FFF2-40B4-BE49-F238E27FC236}">
                <a16:creationId xmlns:a16="http://schemas.microsoft.com/office/drawing/2014/main" id="{5BEAC89D-A6B1-4295-9AC2-94B543A75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a) Aleksandr Valentinovich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b) Aleksandr Valerievich 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c) Valentin Viktorovich 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ru-RU" sz="4800" b="1">
                <a:solidFill>
                  <a:srgbClr val="C00000"/>
                </a:solidFill>
                <a:latin typeface="Modern No. 20" panose="02070704070505020303" pitchFamily="18" charset="0"/>
              </a:rPr>
              <a:t>d) Viktor Aleksandrovich </a:t>
            </a:r>
            <a:endParaRPr lang="ru-RU" altLang="ru-RU" sz="4800" b="1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</p:txBody>
      </p:sp>
      <p:sp>
        <p:nvSpPr>
          <p:cNvPr id="5" name="Прямоугольник: скругленные углы 4">
            <a:hlinkClick r:id="rId5" action="ppaction://hlinksldjump"/>
            <a:extLst>
              <a:ext uri="{FF2B5EF4-FFF2-40B4-BE49-F238E27FC236}">
                <a16:creationId xmlns:a16="http://schemas.microsoft.com/office/drawing/2014/main" id="{F66F4FE7-DEE7-496C-99B3-8C53D9349D19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51DCE947-5FEE-48F6-B035-5D83034CA6A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Объект 3">
            <a:extLst>
              <a:ext uri="{FF2B5EF4-FFF2-40B4-BE49-F238E27FC236}">
                <a16:creationId xmlns:a16="http://schemas.microsoft.com/office/drawing/2014/main" id="{59D0BDAC-5A7F-4287-ABA1-F3A04EA9B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en-US" altLang="ru-RU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ru-RU" sz="8000" b="1">
                <a:solidFill>
                  <a:srgbClr val="C00000"/>
                </a:solidFill>
                <a:latin typeface="Modern No. 20" panose="02070704070505020303" pitchFamily="18" charset="0"/>
              </a:rPr>
              <a:t>Aleksandr Valentinovich</a:t>
            </a:r>
            <a:endParaRPr lang="ru-RU" altLang="ru-RU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29CD7A4-CE28-4C6C-B6A9-4847EF8D8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982" y="341746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Объект 4" descr="Изображение выглядит как мебель, занавеска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7AC4165-71DB-4B93-9C56-60F358D26C0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317413" cy="6858000"/>
          </a:xfr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2089806-B1F2-4E72-9F1E-40234BAFE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343807"/>
            <a:ext cx="10972800" cy="3689131"/>
          </a:xfrm>
        </p:spPr>
        <p:txBody>
          <a:bodyPr/>
          <a:lstStyle/>
          <a:p>
            <a:pPr algn="ctr">
              <a:defRPr/>
            </a:pPr>
            <a:r>
              <a:rPr sz="9600" b="1">
                <a:solidFill>
                  <a:schemeClr val="accent5">
                    <a:lumMod val="75000"/>
                  </a:schemeClr>
                </a:solidFill>
              </a:rPr>
              <a:t>THEATRE</a:t>
            </a:r>
            <a:endParaRPr lang="ru-RU" sz="9600" b="1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 режиссёр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stage-manager (director) 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C98E791B-101F-42E3-B5C4-6E06EE18C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161787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1">
            <a:extLst>
              <a:ext uri="{FF2B5EF4-FFF2-40B4-BE49-F238E27FC236}">
                <a16:creationId xmlns:a16="http://schemas.microsoft.com/office/drawing/2014/main" id="{D686F9AD-D8AB-4D89-BF68-C53DFCEE1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the painted backcloths, stage structures, etc., used to represent a location in a theatre or studio  </a:t>
            </a:r>
            <a:endParaRPr lang="ru-RU" altLang="ru-RU" sz="54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C06293AF-48BB-40DF-B082-E55E473C525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68413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декорация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scenery, settings</a:t>
            </a:r>
            <a:r>
              <a:rPr lang="en-US" sz="2800" i="1" dirty="0"/>
              <a:t> </a:t>
            </a:r>
            <a:r>
              <a:rPr lang="en-US" sz="2800" dirty="0"/>
              <a:t>  </a:t>
            </a:r>
            <a:endParaRPr lang="ru-RU" sz="2800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2526A958-8796-4A9A-B118-BB367BF7B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26441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1">
            <a:extLst>
              <a:ext uri="{FF2B5EF4-FFF2-40B4-BE49-F238E27FC236}">
                <a16:creationId xmlns:a16="http://schemas.microsoft.com/office/drawing/2014/main" id="{EF52AD36-D40A-4FF0-B4AC-91B562042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a room in which hats, coats, luggage, etc., may be temporarily deposited</a:t>
            </a:r>
            <a:r>
              <a:rPr lang="en-US" altLang="ru-RU" sz="5400"/>
              <a:t>  </a:t>
            </a:r>
            <a:endParaRPr lang="ru-RU" altLang="ru-RU" sz="5400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55A4A4F3-A4D9-4154-8244-BDCADE6A3478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8587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hlinkClick r:id="rId3" action="ppaction://hlinksldjump"/>
            <a:extLst>
              <a:ext uri="{FF2B5EF4-FFF2-40B4-BE49-F238E27FC236}">
                <a16:creationId xmlns:a16="http://schemas.microsoft.com/office/drawing/2014/main" id="{9E0B437C-B8E0-4FAB-A8CC-5D9A7B9E37E4}"/>
              </a:ext>
            </a:extLst>
          </p:cNvPr>
          <p:cNvSpPr/>
          <p:nvPr/>
        </p:nvSpPr>
        <p:spPr>
          <a:xfrm>
            <a:off x="8915597" y="4660951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V</a:t>
            </a:r>
            <a:endParaRPr lang="ru-RU" sz="4000" b="1" dirty="0"/>
          </a:p>
        </p:txBody>
      </p:sp>
      <p:sp>
        <p:nvSpPr>
          <p:cNvPr id="3" name="Прямоугольник: скругленные углы 2">
            <a:hlinkClick r:id="rId4" action="ppaction://hlinksldjump"/>
            <a:extLst>
              <a:ext uri="{FF2B5EF4-FFF2-40B4-BE49-F238E27FC236}">
                <a16:creationId xmlns:a16="http://schemas.microsoft.com/office/drawing/2014/main" id="{B75E8DD6-2992-41C6-A035-74A7A5951D7F}"/>
              </a:ext>
            </a:extLst>
          </p:cNvPr>
          <p:cNvSpPr/>
          <p:nvPr/>
        </p:nvSpPr>
        <p:spPr>
          <a:xfrm>
            <a:off x="8931564" y="1512724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II</a:t>
            </a:r>
            <a:endParaRPr lang="ru-RU" sz="4000" b="1" dirty="0"/>
          </a:p>
        </p:txBody>
      </p:sp>
      <p:sp>
        <p:nvSpPr>
          <p:cNvPr id="4" name="Прямоугольник: скругленные углы 3">
            <a:hlinkClick r:id="rId5" action="ppaction://hlinksldjump"/>
            <a:extLst>
              <a:ext uri="{FF2B5EF4-FFF2-40B4-BE49-F238E27FC236}">
                <a16:creationId xmlns:a16="http://schemas.microsoft.com/office/drawing/2014/main" id="{B7EC3531-29C7-4B49-A919-6798247A06D0}"/>
              </a:ext>
            </a:extLst>
          </p:cNvPr>
          <p:cNvSpPr/>
          <p:nvPr/>
        </p:nvSpPr>
        <p:spPr>
          <a:xfrm>
            <a:off x="8915597" y="2562133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III</a:t>
            </a:r>
            <a:endParaRPr lang="ru-RU" sz="4000" b="1" dirty="0"/>
          </a:p>
        </p:txBody>
      </p:sp>
      <p:sp>
        <p:nvSpPr>
          <p:cNvPr id="5" name="Прямоугольник: скругленные углы 4">
            <a:hlinkClick r:id="rId6" action="ppaction://hlinksldjump"/>
            <a:extLst>
              <a:ext uri="{FF2B5EF4-FFF2-40B4-BE49-F238E27FC236}">
                <a16:creationId xmlns:a16="http://schemas.microsoft.com/office/drawing/2014/main" id="{207396C3-C728-4AC5-9545-E70E36519113}"/>
              </a:ext>
            </a:extLst>
          </p:cNvPr>
          <p:cNvSpPr/>
          <p:nvPr/>
        </p:nvSpPr>
        <p:spPr>
          <a:xfrm>
            <a:off x="8931564" y="3611542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IV</a:t>
            </a:r>
            <a:endParaRPr lang="ru-RU" sz="4000" b="1" dirty="0"/>
          </a:p>
        </p:txBody>
      </p:sp>
      <p:sp>
        <p:nvSpPr>
          <p:cNvPr id="6" name="Прямоугольник: скругленные углы 5">
            <a:hlinkClick r:id="rId7" action="ppaction://hlinksldjump"/>
            <a:extLst>
              <a:ext uri="{FF2B5EF4-FFF2-40B4-BE49-F238E27FC236}">
                <a16:creationId xmlns:a16="http://schemas.microsoft.com/office/drawing/2014/main" id="{A269D28B-71F9-40F6-86D6-54153D5224BA}"/>
              </a:ext>
            </a:extLst>
          </p:cNvPr>
          <p:cNvSpPr/>
          <p:nvPr/>
        </p:nvSpPr>
        <p:spPr>
          <a:xfrm>
            <a:off x="8931564" y="389106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</a:t>
            </a:r>
            <a:endParaRPr lang="ru-RU" sz="4000" b="1" dirty="0"/>
          </a:p>
        </p:txBody>
      </p:sp>
      <p:sp>
        <p:nvSpPr>
          <p:cNvPr id="7" name="Прямоугольник: скругленные углы 6">
            <a:hlinkClick r:id="rId8" action="ppaction://hlinksldjump"/>
            <a:extLst>
              <a:ext uri="{FF2B5EF4-FFF2-40B4-BE49-F238E27FC236}">
                <a16:creationId xmlns:a16="http://schemas.microsoft.com/office/drawing/2014/main" id="{6736F152-8025-4AAD-985B-2FA91B9626B7}"/>
              </a:ext>
            </a:extLst>
          </p:cNvPr>
          <p:cNvSpPr/>
          <p:nvPr/>
        </p:nvSpPr>
        <p:spPr>
          <a:xfrm>
            <a:off x="8915597" y="5710360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VI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гардероб 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cloak-room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  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47CD3BA1-AFCB-4DD6-BEFE-7347A68974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26441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1">
            <a:extLst>
              <a:ext uri="{FF2B5EF4-FFF2-40B4-BE49-F238E27FC236}">
                <a16:creationId xmlns:a16="http://schemas.microsoft.com/office/drawing/2014/main" id="{4D411622-5FF4-47A1-AB18-C7E408AFB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8575" y="1944688"/>
            <a:ext cx="9486900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the cosmetics, false hair, etc., used by an actor to highlight his features or adapt his appearance</a:t>
            </a:r>
            <a:r>
              <a:rPr lang="en-US" altLang="ru-RU"/>
              <a:t>  </a:t>
            </a:r>
            <a:endParaRPr lang="ru-RU" altLang="ru-RU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FCC97CC2-F0A3-49B8-AE3A-D50A8AE8F4FB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1268413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грим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  <a:endParaRPr lang="ru-RU" sz="5400" b="1" i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make-up </a:t>
            </a:r>
            <a:r>
              <a:rPr lang="en-US" sz="2800" dirty="0"/>
              <a:t>  </a:t>
            </a:r>
            <a:endParaRPr lang="ru-RU" sz="2800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848ED23C-947E-4502-A4F0-06DE1C5B5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17205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ъект 1">
            <a:extLst>
              <a:ext uri="{FF2B5EF4-FFF2-40B4-BE49-F238E27FC236}">
                <a16:creationId xmlns:a16="http://schemas.microsoft.com/office/drawing/2014/main" id="{3715AC82-98D5-4E76-9197-518E3B818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latin typeface="Modern No. 20" panose="02070704070505020303" pitchFamily="18" charset="0"/>
              </a:rPr>
              <a:t> </a:t>
            </a:r>
            <a:r>
              <a:rPr lang="en-US" altLang="ru-RU" sz="5400" b="1">
                <a:latin typeface="Modern No. 20" panose="02070704070505020303" pitchFamily="18" charset="0"/>
              </a:rPr>
              <a:t>a long speech made by one actor in a play, film, etc., esp. when alone</a:t>
            </a:r>
            <a:r>
              <a:rPr lang="en-US" altLang="ru-RU" sz="4800" b="1">
                <a:latin typeface="Modern No. 20" panose="02070704070505020303" pitchFamily="18" charset="0"/>
              </a:rPr>
              <a:t> 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B5CD995B-0A53-4E35-AB49-FF885378BE0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7635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монолог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monologue</a:t>
            </a:r>
            <a:endParaRPr lang="ru-RU" sz="54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r>
              <a:rPr lang="en-US" dirty="0"/>
              <a:t> </a:t>
            </a:r>
            <a:endParaRPr lang="ru-RU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D2FB7580-25A6-49DC-8445-B9D1E6778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26442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ъект 1">
            <a:extLst>
              <a:ext uri="{FF2B5EF4-FFF2-40B4-BE49-F238E27FC236}">
                <a16:creationId xmlns:a16="http://schemas.microsoft.com/office/drawing/2014/main" id="{715BDD08-5444-42D2-B206-0973A4CB8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lights set in a row along the front of the stage floor and shielded on the audience side</a:t>
            </a:r>
            <a:r>
              <a:rPr lang="en-US" altLang="ru-RU" sz="2800"/>
              <a:t>  </a:t>
            </a:r>
            <a:endParaRPr lang="ru-RU" altLang="ru-RU" sz="2800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05B557E0-46EA-4BDE-B5FE-3861D01E12D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1258888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рампа</a:t>
            </a:r>
            <a:r>
              <a:rPr lang="en-US" sz="5400" b="1" i="1" dirty="0">
                <a:solidFill>
                  <a:srgbClr val="C00000"/>
                </a:solidFill>
              </a:rPr>
              <a:t> </a:t>
            </a: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5400" b="1" i="1" dirty="0">
                <a:solidFill>
                  <a:srgbClr val="C00000"/>
                </a:solidFill>
              </a:rPr>
              <a:t> </a:t>
            </a:r>
            <a:r>
              <a:rPr lang="en-US" sz="6000" b="1" i="1" dirty="0">
                <a:solidFill>
                  <a:srgbClr val="C00000"/>
                </a:solidFill>
              </a:rPr>
              <a:t>footlights</a:t>
            </a:r>
            <a:r>
              <a:rPr lang="en-US" sz="5400" b="1" i="1" dirty="0">
                <a:solidFill>
                  <a:srgbClr val="C00000"/>
                </a:solidFill>
              </a:rPr>
              <a:t>  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799BFB45-F539-4B95-A151-57665316B3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63386" y="49908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ъект 1">
            <a:extLst>
              <a:ext uri="{FF2B5EF4-FFF2-40B4-BE49-F238E27FC236}">
                <a16:creationId xmlns:a16="http://schemas.microsoft.com/office/drawing/2014/main" id="{EACC6B24-74BF-4C11-ABDB-0BBE7E5BC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ru-RU"/>
              <a:t> </a:t>
            </a:r>
            <a:r>
              <a:rPr lang="en-US" altLang="ru-RU" sz="5400" b="1">
                <a:latin typeface="Modern No. 20" panose="02070704070505020303" pitchFamily="18" charset="0"/>
              </a:rPr>
              <a:t>a person who writes plays  </a:t>
            </a:r>
            <a:endParaRPr lang="ru-RU" altLang="ru-RU" sz="4800" b="1" i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8DDAEB38-CD66-46A8-9ED3-983949753F7A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7635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драматург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playwright, dramatist, dramaturge, </a:t>
            </a:r>
            <a:r>
              <a:rPr lang="en-US" sz="6000" b="1" i="1" dirty="0" err="1">
                <a:solidFill>
                  <a:srgbClr val="C00000"/>
                </a:solidFill>
                <a:latin typeface="Modern No. 20" panose="02070704070505020303" pitchFamily="18" charset="0"/>
              </a:rPr>
              <a:t>dramaturgist</a:t>
            </a: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31D0E2FD-E4A9-40A2-B2CF-D696681D4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91096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ъект 1">
            <a:extLst>
              <a:ext uri="{FF2B5EF4-FFF2-40B4-BE49-F238E27FC236}">
                <a16:creationId xmlns:a16="http://schemas.microsoft.com/office/drawing/2014/main" id="{AB36A529-0DC3-4B5F-B523-FF90F33DC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375" y="1489075"/>
            <a:ext cx="10198100" cy="5368925"/>
          </a:xfrm>
        </p:spPr>
        <p:txBody>
          <a:bodyPr/>
          <a:lstStyle/>
          <a:p>
            <a:pPr marL="0" indent="0" algn="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a classical style of expressive dancing based on precise conventional steps with gestures and movements of grace and fluidity</a:t>
            </a:r>
            <a:endParaRPr lang="ru-RU" altLang="ru-RU" sz="54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37CAA0BF-E078-48AF-A4E0-400C3FDA5D24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8" y="130492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Объект 4">
            <a:extLst>
              <a:ext uri="{FF2B5EF4-FFF2-40B4-BE49-F238E27FC236}">
                <a16:creationId xmlns:a16="http://schemas.microsoft.com/office/drawing/2014/main" id="{9827850C-26CC-49DE-8134-16A36E93C4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0CFFF69-FBF9-408F-8ABE-0602BD9B7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1491"/>
            <a:ext cx="10972800" cy="3168074"/>
          </a:xfrm>
        </p:spPr>
        <p:txBody>
          <a:bodyPr/>
          <a:lstStyle/>
          <a:p>
            <a:pPr algn="ctr">
              <a:defRPr/>
            </a:pP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THEATRICAL  </a:t>
            </a:r>
            <a:b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TERMS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6B51D1A-7CA9-4DB2-8A5D-02CD4086F4D4}"/>
              </a:ext>
            </a:extLst>
          </p:cNvPr>
          <p:cNvSpPr/>
          <p:nvPr/>
        </p:nvSpPr>
        <p:spPr>
          <a:xfrm>
            <a:off x="8931564" y="389106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балет 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ballet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E7AB9E23-962A-4910-B79E-C4E2A973B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26441" y="517554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ъект 1">
            <a:extLst>
              <a:ext uri="{FF2B5EF4-FFF2-40B4-BE49-F238E27FC236}">
                <a16:creationId xmlns:a16="http://schemas.microsoft.com/office/drawing/2014/main" id="{A626E91B-F72B-46E3-B52F-6D65E753CE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latin typeface="Modern No. 20" panose="02070704070505020303" pitchFamily="18" charset="0"/>
              </a:rPr>
              <a:t>a short period between parts of a play, concert, film, etc.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B9F0105F-51DF-43AB-9629-6C398F22A14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58888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антракт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interval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872E62C8-CEB9-4AB5-9450-A40C5A36E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26441" y="526790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ъект 1">
            <a:extLst>
              <a:ext uri="{FF2B5EF4-FFF2-40B4-BE49-F238E27FC236}">
                <a16:creationId xmlns:a16="http://schemas.microsoft.com/office/drawing/2014/main" id="{4B03F00B-197D-4DA3-B862-5CFB2D9B3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a building, usually circular or oval, in which tiers of seats rise from a central open arena, as in those of ancient Rome</a:t>
            </a:r>
            <a:r>
              <a:rPr lang="en-US" altLang="ru-RU" sz="4800" b="1">
                <a:latin typeface="Modern No. 20" panose="02070704070505020303" pitchFamily="18" charset="0"/>
              </a:rPr>
              <a:t> 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6D2926E4-582A-424D-BBED-74EF1F8DA6A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954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амфитеатр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amphitheater, cirque, circus, parterre, </a:t>
            </a:r>
            <a:r>
              <a:rPr lang="en-US" sz="5400" b="1" i="1" dirty="0" err="1">
                <a:solidFill>
                  <a:srgbClr val="C00000"/>
                </a:solidFill>
                <a:latin typeface="Modern No. 20" panose="02070704070505020303" pitchFamily="18" charset="0"/>
              </a:rPr>
              <a:t>amphitheatre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, parquet circle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0D260121-4E5D-4C29-8003-83DB65880D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91095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ъект 1">
            <a:extLst>
              <a:ext uri="{FF2B5EF4-FFF2-40B4-BE49-F238E27FC236}">
                <a16:creationId xmlns:a16="http://schemas.microsoft.com/office/drawing/2014/main" id="{5F37D9D4-23CE-4031-9DE9-092893F7C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b="1"/>
              <a:t>   </a:t>
            </a:r>
            <a:r>
              <a:rPr lang="en-US" altLang="ru-RU" sz="5400" b="1">
                <a:latin typeface="Modern No. 20" panose="02070704070505020303" pitchFamily="18" charset="0"/>
              </a:rPr>
              <a:t>small low-powered binoculars used by audiences in theatres and opera houses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3B2770D5-7221-4C54-B3D0-A4BC2E765550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7635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BCD6E9DA-9BBA-45AF-8D30-D20BAF5B0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altLang="ru-RU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altLang="ru-RU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altLang="ru-RU" sz="5400" b="1" i="1" dirty="0">
                <a:solidFill>
                  <a:srgbClr val="C00000"/>
                </a:solidFill>
              </a:rPr>
              <a:t>бинокль</a:t>
            </a:r>
            <a:r>
              <a:rPr lang="en-US" altLang="ru-RU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endParaRPr lang="ru-RU" altLang="ru-RU" sz="54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alt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altLang="ru-RU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opera glasses </a:t>
            </a:r>
            <a:endParaRPr lang="ru-RU" altLang="ru-RU" sz="60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altLang="ru-RU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905CE651-C032-44E6-9658-F440F984D4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63387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ъект 1">
            <a:extLst>
              <a:ext uri="{FF2B5EF4-FFF2-40B4-BE49-F238E27FC236}">
                <a16:creationId xmlns:a16="http://schemas.microsoft.com/office/drawing/2014/main" id="{9B828E8F-2F51-4DAA-9412-9E2845B7E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 b="1" i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b="1" i="1"/>
              <a:t> </a:t>
            </a:r>
            <a:r>
              <a:rPr lang="en-US" altLang="ru-RU" sz="5400" b="1">
                <a:latin typeface="Modern No. 20" panose="02070704070505020303" pitchFamily="18" charset="0"/>
              </a:rPr>
              <a:t>a balcony running along or around the inside wall of a church, hall, theatre etc. 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68BE8933-5390-45B3-BB06-939F2AC28C7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8587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галёрка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gallery </a:t>
            </a:r>
            <a:endParaRPr lang="ru-RU" sz="54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ED5D1D3-9266-4C73-A647-9864A2534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18B3A15A-DD52-4F0D-B5AD-FE1A93D00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189495" y="517554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ъект 1">
            <a:extLst>
              <a:ext uri="{FF2B5EF4-FFF2-40B4-BE49-F238E27FC236}">
                <a16:creationId xmlns:a16="http://schemas.microsoft.com/office/drawing/2014/main" id="{94026438-E5C9-476F-A93B-4AC4290F0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0" y="1944688"/>
            <a:ext cx="9769475" cy="4913312"/>
          </a:xfrm>
        </p:spPr>
        <p:txBody>
          <a:bodyPr/>
          <a:lstStyle/>
          <a:p>
            <a:pPr marL="0" indent="0" algn="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/>
              <a:t> </a:t>
            </a:r>
            <a:r>
              <a:rPr lang="en-US" altLang="ru-RU" sz="5400" b="1">
                <a:latin typeface="Modern No. 20" panose="02070704070505020303" pitchFamily="18" charset="0"/>
              </a:rPr>
              <a:t>a separate compartment in a public place for a small group of people, as in a theatre or certain restaurants </a:t>
            </a:r>
            <a:r>
              <a:rPr lang="en-US" altLang="ru-RU" sz="4800" b="1">
                <a:latin typeface="Modern No. 20" panose="02070704070505020303" pitchFamily="18" charset="0"/>
              </a:rPr>
              <a:t>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04540673-2274-4090-8C71-DFE4E86EC06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7635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  <a:extLst>
              <a:ext uri="{FF2B5EF4-FFF2-40B4-BE49-F238E27FC236}">
                <a16:creationId xmlns:a16="http://schemas.microsoft.com/office/drawing/2014/main" id="{BE5A19C8-F4E2-47EC-9907-7A437525CC29}"/>
              </a:ext>
            </a:extLst>
          </p:cNvPr>
          <p:cNvSpPr/>
          <p:nvPr/>
        </p:nvSpPr>
        <p:spPr>
          <a:xfrm>
            <a:off x="374650" y="190500"/>
            <a:ext cx="1592263" cy="14255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2">
                <a:lumMod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A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  <a:extLst>
              <a:ext uri="{FF2B5EF4-FFF2-40B4-BE49-F238E27FC236}">
                <a16:creationId xmlns:a16="http://schemas.microsoft.com/office/drawing/2014/main" id="{6F30CFD8-6FA1-4A4D-8C5F-3E432DB07F0E}"/>
              </a:ext>
            </a:extLst>
          </p:cNvPr>
          <p:cNvSpPr/>
          <p:nvPr/>
        </p:nvSpPr>
        <p:spPr>
          <a:xfrm>
            <a:off x="2438400" y="190500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2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B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  <a:extLst>
              <a:ext uri="{FF2B5EF4-FFF2-40B4-BE49-F238E27FC236}">
                <a16:creationId xmlns:a16="http://schemas.microsoft.com/office/drawing/2014/main" id="{605C3D45-F7F6-4892-9583-FCCADD16E26E}"/>
              </a:ext>
            </a:extLst>
          </p:cNvPr>
          <p:cNvSpPr/>
          <p:nvPr/>
        </p:nvSpPr>
        <p:spPr>
          <a:xfrm>
            <a:off x="4267200" y="190500"/>
            <a:ext cx="1481138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C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hlinkClick r:id="rId6" action="ppaction://hlinksldjump"/>
            <a:extLst>
              <a:ext uri="{FF2B5EF4-FFF2-40B4-BE49-F238E27FC236}">
                <a16:creationId xmlns:a16="http://schemas.microsoft.com/office/drawing/2014/main" id="{E5E58F4A-881B-4137-B8E6-4BB4C3813AFD}"/>
              </a:ext>
            </a:extLst>
          </p:cNvPr>
          <p:cNvSpPr/>
          <p:nvPr/>
        </p:nvSpPr>
        <p:spPr>
          <a:xfrm>
            <a:off x="6183313" y="190500"/>
            <a:ext cx="14144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D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rId7" action="ppaction://hlinksldjump"/>
            <a:extLst>
              <a:ext uri="{FF2B5EF4-FFF2-40B4-BE49-F238E27FC236}">
                <a16:creationId xmlns:a16="http://schemas.microsoft.com/office/drawing/2014/main" id="{79E81791-D9A8-4F81-AE3E-BF9DC92048CF}"/>
              </a:ext>
            </a:extLst>
          </p:cNvPr>
          <p:cNvSpPr/>
          <p:nvPr/>
        </p:nvSpPr>
        <p:spPr>
          <a:xfrm>
            <a:off x="8077200" y="212725"/>
            <a:ext cx="14255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E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8" action="ppaction://hlinksldjump"/>
            <a:extLst>
              <a:ext uri="{FF2B5EF4-FFF2-40B4-BE49-F238E27FC236}">
                <a16:creationId xmlns:a16="http://schemas.microsoft.com/office/drawing/2014/main" id="{CED14340-011C-4FA5-A832-394D9091F5F6}"/>
              </a:ext>
            </a:extLst>
          </p:cNvPr>
          <p:cNvSpPr/>
          <p:nvPr/>
        </p:nvSpPr>
        <p:spPr>
          <a:xfrm>
            <a:off x="10025063" y="212725"/>
            <a:ext cx="14382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F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hlinkClick r:id="rId9" action="ppaction://hlinksldjump"/>
            <a:extLst>
              <a:ext uri="{FF2B5EF4-FFF2-40B4-BE49-F238E27FC236}">
                <a16:creationId xmlns:a16="http://schemas.microsoft.com/office/drawing/2014/main" id="{C5840B4C-4542-443A-8147-53CA1C8754FB}"/>
              </a:ext>
            </a:extLst>
          </p:cNvPr>
          <p:cNvSpPr/>
          <p:nvPr/>
        </p:nvSpPr>
        <p:spPr>
          <a:xfrm>
            <a:off x="374650" y="1866900"/>
            <a:ext cx="1592263" cy="14255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G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>
            <a:hlinkClick r:id="rId10" action="ppaction://hlinksldjump"/>
            <a:extLst>
              <a:ext uri="{FF2B5EF4-FFF2-40B4-BE49-F238E27FC236}">
                <a16:creationId xmlns:a16="http://schemas.microsoft.com/office/drawing/2014/main" id="{AB356354-05E4-4D08-90B4-1C0A5CC7EE3B}"/>
              </a:ext>
            </a:extLst>
          </p:cNvPr>
          <p:cNvSpPr/>
          <p:nvPr/>
        </p:nvSpPr>
        <p:spPr>
          <a:xfrm>
            <a:off x="374650" y="3478213"/>
            <a:ext cx="1592263" cy="14255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M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>
            <a:hlinkClick r:id="rId11" action="ppaction://hlinksldjump"/>
            <a:extLst>
              <a:ext uri="{FF2B5EF4-FFF2-40B4-BE49-F238E27FC236}">
                <a16:creationId xmlns:a16="http://schemas.microsoft.com/office/drawing/2014/main" id="{A561C8B1-43E6-4243-829F-A2D8DFC44490}"/>
              </a:ext>
            </a:extLst>
          </p:cNvPr>
          <p:cNvSpPr/>
          <p:nvPr/>
        </p:nvSpPr>
        <p:spPr>
          <a:xfrm>
            <a:off x="374650" y="5143500"/>
            <a:ext cx="1592263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2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S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>
            <a:hlinkClick r:id="rId12" action="ppaction://hlinksldjump"/>
            <a:extLst>
              <a:ext uri="{FF2B5EF4-FFF2-40B4-BE49-F238E27FC236}">
                <a16:creationId xmlns:a16="http://schemas.microsoft.com/office/drawing/2014/main" id="{5847BF71-DB93-4611-9262-28D697F73F4E}"/>
              </a:ext>
            </a:extLst>
          </p:cNvPr>
          <p:cNvSpPr/>
          <p:nvPr/>
        </p:nvSpPr>
        <p:spPr>
          <a:xfrm>
            <a:off x="2438400" y="1866900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2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H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>
            <a:hlinkClick r:id="rId13" action="ppaction://hlinksldjump"/>
            <a:extLst>
              <a:ext uri="{FF2B5EF4-FFF2-40B4-BE49-F238E27FC236}">
                <a16:creationId xmlns:a16="http://schemas.microsoft.com/office/drawing/2014/main" id="{55CED33D-2864-4CFE-8005-B4FA111ACB7D}"/>
              </a:ext>
            </a:extLst>
          </p:cNvPr>
          <p:cNvSpPr/>
          <p:nvPr/>
        </p:nvSpPr>
        <p:spPr>
          <a:xfrm>
            <a:off x="2438400" y="3478213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2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N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>
            <a:hlinkClick r:id="rId14" action="ppaction://hlinksldjump"/>
            <a:extLst>
              <a:ext uri="{FF2B5EF4-FFF2-40B4-BE49-F238E27FC236}">
                <a16:creationId xmlns:a16="http://schemas.microsoft.com/office/drawing/2014/main" id="{9222F6F4-A8D6-4EAE-8776-EA32D706A30D}"/>
              </a:ext>
            </a:extLst>
          </p:cNvPr>
          <p:cNvSpPr/>
          <p:nvPr/>
        </p:nvSpPr>
        <p:spPr>
          <a:xfrm>
            <a:off x="2493963" y="5110163"/>
            <a:ext cx="1481137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2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T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>
            <a:hlinkClick r:id="rId15" action="ppaction://hlinksldjump"/>
            <a:extLst>
              <a:ext uri="{FF2B5EF4-FFF2-40B4-BE49-F238E27FC236}">
                <a16:creationId xmlns:a16="http://schemas.microsoft.com/office/drawing/2014/main" id="{A254582F-CD52-46B9-B97C-35BFC43923DE}"/>
              </a:ext>
            </a:extLst>
          </p:cNvPr>
          <p:cNvSpPr/>
          <p:nvPr/>
        </p:nvSpPr>
        <p:spPr>
          <a:xfrm>
            <a:off x="4267200" y="1866900"/>
            <a:ext cx="1481138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I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>
            <a:hlinkClick r:id="rId16" action="ppaction://hlinksldjump"/>
            <a:extLst>
              <a:ext uri="{FF2B5EF4-FFF2-40B4-BE49-F238E27FC236}">
                <a16:creationId xmlns:a16="http://schemas.microsoft.com/office/drawing/2014/main" id="{8547841A-A125-419C-84E3-43BC7AE7FD22}"/>
              </a:ext>
            </a:extLst>
          </p:cNvPr>
          <p:cNvSpPr/>
          <p:nvPr/>
        </p:nvSpPr>
        <p:spPr>
          <a:xfrm>
            <a:off x="4267200" y="3478213"/>
            <a:ext cx="1481138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O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>
            <a:hlinkClick r:id="rId17" action="ppaction://hlinksldjump"/>
            <a:extLst>
              <a:ext uri="{FF2B5EF4-FFF2-40B4-BE49-F238E27FC236}">
                <a16:creationId xmlns:a16="http://schemas.microsoft.com/office/drawing/2014/main" id="{EB29746A-D2BB-4B44-816A-A93782D35FBC}"/>
              </a:ext>
            </a:extLst>
          </p:cNvPr>
          <p:cNvSpPr/>
          <p:nvPr/>
        </p:nvSpPr>
        <p:spPr>
          <a:xfrm>
            <a:off x="4316413" y="5099050"/>
            <a:ext cx="1481137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U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>
            <a:hlinkClick r:id="rId18" action="ppaction://hlinksldjump"/>
            <a:extLst>
              <a:ext uri="{FF2B5EF4-FFF2-40B4-BE49-F238E27FC236}">
                <a16:creationId xmlns:a16="http://schemas.microsoft.com/office/drawing/2014/main" id="{8F90BBE3-739D-43DF-9C74-F2EF113B091F}"/>
              </a:ext>
            </a:extLst>
          </p:cNvPr>
          <p:cNvSpPr/>
          <p:nvPr/>
        </p:nvSpPr>
        <p:spPr>
          <a:xfrm>
            <a:off x="6183313" y="1878013"/>
            <a:ext cx="14144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J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>
            <a:hlinkClick r:id="rId19" action="ppaction://hlinksldjump"/>
            <a:extLst>
              <a:ext uri="{FF2B5EF4-FFF2-40B4-BE49-F238E27FC236}">
                <a16:creationId xmlns:a16="http://schemas.microsoft.com/office/drawing/2014/main" id="{B9B96380-A88A-47A2-A33E-77D1CED2580B}"/>
              </a:ext>
            </a:extLst>
          </p:cNvPr>
          <p:cNvSpPr/>
          <p:nvPr/>
        </p:nvSpPr>
        <p:spPr>
          <a:xfrm>
            <a:off x="6183313" y="3489325"/>
            <a:ext cx="14144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P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>
            <a:hlinkClick r:id="rId20" action="ppaction://hlinksldjump"/>
            <a:extLst>
              <a:ext uri="{FF2B5EF4-FFF2-40B4-BE49-F238E27FC236}">
                <a16:creationId xmlns:a16="http://schemas.microsoft.com/office/drawing/2014/main" id="{8B7BA70D-8923-4E5A-9AC7-67AD3D7E9CFA}"/>
              </a:ext>
            </a:extLst>
          </p:cNvPr>
          <p:cNvSpPr/>
          <p:nvPr/>
        </p:nvSpPr>
        <p:spPr>
          <a:xfrm>
            <a:off x="6223000" y="5110163"/>
            <a:ext cx="1414463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V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>
            <a:hlinkClick r:id="rId21" action="ppaction://hlinksldjump"/>
            <a:extLst>
              <a:ext uri="{FF2B5EF4-FFF2-40B4-BE49-F238E27FC236}">
                <a16:creationId xmlns:a16="http://schemas.microsoft.com/office/drawing/2014/main" id="{530EA7BA-35D3-4F03-A10E-E87193EC9EA2}"/>
              </a:ext>
            </a:extLst>
          </p:cNvPr>
          <p:cNvSpPr/>
          <p:nvPr/>
        </p:nvSpPr>
        <p:spPr>
          <a:xfrm>
            <a:off x="8077200" y="1889125"/>
            <a:ext cx="1443038" cy="140335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K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>
            <a:hlinkClick r:id="rId22" action="ppaction://hlinksldjump"/>
            <a:extLst>
              <a:ext uri="{FF2B5EF4-FFF2-40B4-BE49-F238E27FC236}">
                <a16:creationId xmlns:a16="http://schemas.microsoft.com/office/drawing/2014/main" id="{86297BBB-2395-4911-B327-6622C9F8A6DB}"/>
              </a:ext>
            </a:extLst>
          </p:cNvPr>
          <p:cNvSpPr/>
          <p:nvPr/>
        </p:nvSpPr>
        <p:spPr>
          <a:xfrm>
            <a:off x="8093075" y="3509963"/>
            <a:ext cx="1427163" cy="1427162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Q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>
            <a:hlinkClick r:id="rId23" action="ppaction://hlinksldjump"/>
            <a:extLst>
              <a:ext uri="{FF2B5EF4-FFF2-40B4-BE49-F238E27FC236}">
                <a16:creationId xmlns:a16="http://schemas.microsoft.com/office/drawing/2014/main" id="{BC9A7079-7E27-4F2D-9978-D8A87889898E}"/>
              </a:ext>
            </a:extLst>
          </p:cNvPr>
          <p:cNvSpPr/>
          <p:nvPr/>
        </p:nvSpPr>
        <p:spPr>
          <a:xfrm>
            <a:off x="8093075" y="5110163"/>
            <a:ext cx="1427163" cy="1427162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W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>
            <a:hlinkClick r:id="rId24" action="ppaction://hlinksldjump"/>
            <a:extLst>
              <a:ext uri="{FF2B5EF4-FFF2-40B4-BE49-F238E27FC236}">
                <a16:creationId xmlns:a16="http://schemas.microsoft.com/office/drawing/2014/main" id="{A289B800-FCCE-4879-81A9-E00C6413440B}"/>
              </a:ext>
            </a:extLst>
          </p:cNvPr>
          <p:cNvSpPr/>
          <p:nvPr/>
        </p:nvSpPr>
        <p:spPr>
          <a:xfrm>
            <a:off x="10047288" y="5089525"/>
            <a:ext cx="1436687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X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>
            <a:hlinkClick r:id="rId25" action="ppaction://hlinksldjump"/>
            <a:extLst>
              <a:ext uri="{FF2B5EF4-FFF2-40B4-BE49-F238E27FC236}">
                <a16:creationId xmlns:a16="http://schemas.microsoft.com/office/drawing/2014/main" id="{94FBE338-6D51-4B44-B12E-CB768C4BACD7}"/>
              </a:ext>
            </a:extLst>
          </p:cNvPr>
          <p:cNvSpPr/>
          <p:nvPr/>
        </p:nvSpPr>
        <p:spPr>
          <a:xfrm>
            <a:off x="10047288" y="3509963"/>
            <a:ext cx="1436687" cy="1427162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R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>
            <a:hlinkClick r:id="rId26" action="ppaction://hlinksldjump"/>
            <a:extLst>
              <a:ext uri="{FF2B5EF4-FFF2-40B4-BE49-F238E27FC236}">
                <a16:creationId xmlns:a16="http://schemas.microsoft.com/office/drawing/2014/main" id="{BC20237E-3CE9-44D8-AE17-4A3D16D982B0}"/>
              </a:ext>
            </a:extLst>
          </p:cNvPr>
          <p:cNvSpPr/>
          <p:nvPr/>
        </p:nvSpPr>
        <p:spPr>
          <a:xfrm>
            <a:off x="10025063" y="1866900"/>
            <a:ext cx="14382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L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7" name="Овал 26">
            <a:hlinkClick r:id="rId27" action="ppaction://hlinksldjump"/>
            <a:extLst>
              <a:ext uri="{FF2B5EF4-FFF2-40B4-BE49-F238E27FC236}">
                <a16:creationId xmlns:a16="http://schemas.microsoft.com/office/drawing/2014/main" id="{71ADF456-4DDD-427B-A09E-21721A97E8F3}"/>
              </a:ext>
            </a:extLst>
          </p:cNvPr>
          <p:cNvSpPr/>
          <p:nvPr/>
        </p:nvSpPr>
        <p:spPr>
          <a:xfrm>
            <a:off x="11563927" y="6228773"/>
            <a:ext cx="628073" cy="57265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Algerian" panose="04020705040A02060702" pitchFamily="82" charset="0"/>
              </a:rPr>
              <a:t>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ложа</a:t>
            </a: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box   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A279B46C-A353-4BF6-A4FC-04640E6DB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63386" y="554499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ъект 1">
            <a:extLst>
              <a:ext uri="{FF2B5EF4-FFF2-40B4-BE49-F238E27FC236}">
                <a16:creationId xmlns:a16="http://schemas.microsoft.com/office/drawing/2014/main" id="{289CF86C-8483-429B-8FF2-CF4F6D839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latin typeface="Modern No. 20" panose="02070704070505020303" pitchFamily="18" charset="0"/>
              </a:rPr>
              <a:t> </a:t>
            </a:r>
            <a:r>
              <a:rPr lang="en-US" altLang="ru-RU" sz="5400" b="1">
                <a:latin typeface="Modern No. 20" panose="02070704070505020303" pitchFamily="18" charset="0"/>
              </a:rPr>
              <a:t>an actor who specializes in tragic roles 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25D1ACCD-F470-4412-9EA3-68B4A5D8F143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954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6888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трагик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tragedian</a:t>
            </a:r>
            <a:endParaRPr lang="ru-RU" sz="54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C1FD9748-91E0-4AD8-AD25-858A03C96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35678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ъект 1">
            <a:extLst>
              <a:ext uri="{FF2B5EF4-FFF2-40B4-BE49-F238E27FC236}">
                <a16:creationId xmlns:a16="http://schemas.microsoft.com/office/drawing/2014/main" id="{F596C5A8-7A7E-4AF6-A0D7-A801BD11C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the first public performance of a play or other production  </a:t>
            </a:r>
            <a:endParaRPr lang="ru-RU" altLang="ru-RU" sz="54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66EDE16A-30E8-4A0D-A57E-08DEE55C1602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258888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премьера 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first night</a:t>
            </a: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  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5" name="Рисунок 4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16D67E55-ADEC-4088-8E4C-F9F1A716E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17205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ъект 1">
            <a:extLst>
              <a:ext uri="{FF2B5EF4-FFF2-40B4-BE49-F238E27FC236}">
                <a16:creationId xmlns:a16="http://schemas.microsoft.com/office/drawing/2014/main" id="{784EC6E4-26F2-426D-B402-B6B79E962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/>
              <a:t> </a:t>
            </a:r>
            <a:r>
              <a:rPr lang="en-US" altLang="ru-RU" sz="5400" b="1">
                <a:latin typeface="Modern No. 20" panose="02070704070505020303" pitchFamily="18" charset="0"/>
              </a:rPr>
              <a:t>an entertainer who specializes in jokes, comic skits, etc.  </a:t>
            </a:r>
            <a:endParaRPr lang="ru-RU" altLang="ru-RU" sz="5400" b="1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4800" b="1">
                <a:latin typeface="Modern No. 20" panose="02070704070505020303" pitchFamily="18" charset="0"/>
              </a:rPr>
              <a:t>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2DFC1680-88B5-40F8-90AA-7FB45A876889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68413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b="1" dirty="0"/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комик</a:t>
            </a:r>
          </a:p>
          <a:p>
            <a:pPr>
              <a:buFont typeface="Wingdings" panose="05000000000000000000" pitchFamily="2" charset="2"/>
              <a:buChar char="v"/>
              <a:defRPr/>
            </a:pPr>
            <a:endParaRPr lang="ru-RU" sz="5400" b="1" i="1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54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comedian, comic, funnyman, funster </a:t>
            </a:r>
            <a:endParaRPr lang="ru-RU" sz="54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FBE557F5-ABCB-4621-A0AC-77C0898636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91096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1">
            <a:extLst>
              <a:ext uri="{FF2B5EF4-FFF2-40B4-BE49-F238E27FC236}">
                <a16:creationId xmlns:a16="http://schemas.microsoft.com/office/drawing/2014/main" id="{A2C74FAC-1269-4679-9FEA-520737611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the performance of a dramatic composition  </a:t>
            </a:r>
            <a:endParaRPr lang="ru-RU" altLang="ru-RU" sz="54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1E626EE8-49F5-43E3-A7B0-58ADF5776E3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68413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121FC674-6777-433F-87F8-DDE4B547C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endParaRPr lang="ru-RU" altLang="ru-RU" b="1"/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5400" b="1" i="1">
                <a:solidFill>
                  <a:srgbClr val="C00000"/>
                </a:solidFill>
              </a:rPr>
              <a:t>спектакль</a:t>
            </a:r>
            <a:r>
              <a:rPr lang="en-US" altLang="ru-RU" sz="5400" b="1" i="1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  <a:endParaRPr lang="ru-RU" altLang="ru-RU" sz="5400" b="1" i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altLang="ru-RU" sz="5400" b="1" i="1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ru-RU" sz="5400" b="1" i="1">
                <a:solidFill>
                  <a:srgbClr val="C00000"/>
                </a:solidFill>
                <a:latin typeface="Modern No. 20" panose="02070704070505020303" pitchFamily="18" charset="0"/>
              </a:rPr>
              <a:t>play, show, spectacle, theatrical, theatricals, histrionics, dramatics</a:t>
            </a:r>
            <a:endParaRPr lang="ru-RU" altLang="ru-RU" sz="5400" b="1" i="1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BC85AA1C-562B-494F-8A77-7CBC4DA16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54150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ъект 1">
            <a:extLst>
              <a:ext uri="{FF2B5EF4-FFF2-40B4-BE49-F238E27FC236}">
                <a16:creationId xmlns:a16="http://schemas.microsoft.com/office/drawing/2014/main" id="{D3A56009-42F7-4BB1-9624-F197BA489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buFont typeface="Wingdings 2" panose="05020102010507070707" pitchFamily="18" charset="2"/>
              <a:buNone/>
            </a:pPr>
            <a:endParaRPr lang="ru-RU" altLang="ru-RU"/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/>
              <a:t>  </a:t>
            </a:r>
            <a:r>
              <a:rPr lang="en-US" altLang="ru-RU" sz="5400" b="1">
                <a:latin typeface="Modern No. 20" panose="02070704070505020303" pitchFamily="18" charset="0"/>
              </a:rPr>
              <a:t>a building designed for the performance of plays, operas, etc.  </a:t>
            </a:r>
            <a:endParaRPr lang="ru-RU" altLang="ru-RU" sz="4800" b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D799731C-7C02-4419-BBF4-3ECD1A649E09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8587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1">
            <a:extLst>
              <a:ext uri="{FF2B5EF4-FFF2-40B4-BE49-F238E27FC236}">
                <a16:creationId xmlns:a16="http://schemas.microsoft.com/office/drawing/2014/main" id="{7926662A-E478-47B0-980E-D2FC41CD0F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675" y="1944688"/>
            <a:ext cx="9321800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endParaRPr lang="ru-RU" altLang="ru-RU" sz="5400" b="1">
              <a:solidFill>
                <a:schemeClr val="bg1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solidFill>
                  <a:schemeClr val="bg1"/>
                </a:solidFill>
                <a:latin typeface="Modern No. 20" panose="02070704070505020303" pitchFamily="18" charset="0"/>
              </a:rPr>
              <a:t>a company of actors or other performers, esp. one that travels  </a:t>
            </a:r>
          </a:p>
        </p:txBody>
      </p:sp>
      <p:pic>
        <p:nvPicPr>
          <p:cNvPr id="7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12E7BE53-56B2-4DDE-8EC1-57B3121753E6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8587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BCA61164-D745-4BE2-83AF-F4338667CF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endParaRPr lang="ru-RU" altLang="ru-RU" b="1"/>
          </a:p>
          <a:p>
            <a:endParaRPr lang="ru-RU" altLang="ru-RU" b="1"/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5400" b="1" i="1">
                <a:solidFill>
                  <a:srgbClr val="C00000"/>
                </a:solidFill>
              </a:rPr>
              <a:t>театр</a:t>
            </a:r>
            <a:r>
              <a:rPr lang="en-US" altLang="ru-RU" sz="5400" b="1" i="1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  <a:endParaRPr lang="ru-RU" altLang="ru-RU" sz="5400" b="1" i="1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altLang="ru-RU" sz="5400" b="1" i="1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ru-RU" sz="6000" b="1" i="1">
                <a:solidFill>
                  <a:srgbClr val="C00000"/>
                </a:solidFill>
                <a:latin typeface="Modern No. 20" panose="02070704070505020303" pitchFamily="18" charset="0"/>
              </a:rPr>
              <a:t>theatre</a:t>
            </a:r>
            <a:endParaRPr lang="ru-RU" altLang="ru-RU" sz="5400" b="1" i="1">
              <a:solidFill>
                <a:srgbClr val="C00000"/>
              </a:solidFill>
            </a:endParaRPr>
          </a:p>
          <a:p>
            <a:endParaRPr lang="ru-RU" altLang="ru-RU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76243570-5991-437B-BC09-DD42303C4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35677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ъект 1">
            <a:extLst>
              <a:ext uri="{FF2B5EF4-FFF2-40B4-BE49-F238E27FC236}">
                <a16:creationId xmlns:a16="http://schemas.microsoft.com/office/drawing/2014/main" id="{46DF5482-AB7F-4D07-9DF6-F876FFCEA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438" y="758825"/>
            <a:ext cx="10333037" cy="6099175"/>
          </a:xfrm>
        </p:spPr>
        <p:txBody>
          <a:bodyPr/>
          <a:lstStyle/>
          <a:p>
            <a:pPr marL="0" indent="0" algn="r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an artistic and organizational employee in a theatrical production who is responsible for purchasing, manufacturing any props needed for a production</a:t>
            </a:r>
            <a:endParaRPr lang="ru-RU" altLang="ru-RU" sz="5400" b="1" i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6D625FAA-7ACC-491D-BF46-19BECBE3B5C9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630238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75D43AC5-D84C-4396-8A7B-CDF680CB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endParaRPr lang="ru-RU" altLang="ru-RU" b="1"/>
          </a:p>
          <a:p>
            <a:pPr>
              <a:buFont typeface="Wingdings" panose="05000000000000000000" pitchFamily="2" charset="2"/>
              <a:buChar char="v"/>
            </a:pPr>
            <a:r>
              <a:rPr lang="ru-RU" altLang="ru-RU" sz="5400" b="1" i="1">
                <a:solidFill>
                  <a:srgbClr val="C00000"/>
                </a:solidFill>
              </a:rPr>
              <a:t>бутафор</a:t>
            </a:r>
            <a:r>
              <a:rPr lang="en-US" altLang="ru-RU" sz="5400" b="1" i="1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</a:p>
          <a:p>
            <a:pPr>
              <a:buFont typeface="Wingdings" panose="05000000000000000000" pitchFamily="2" charset="2"/>
              <a:buChar char="v"/>
            </a:pPr>
            <a:endParaRPr lang="ru-RU" altLang="ru-RU" sz="5400" b="1" i="1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ru-RU" sz="5400" b="1" i="1">
                <a:solidFill>
                  <a:srgbClr val="C00000"/>
                </a:solidFill>
                <a:latin typeface="Modern No. 20" panose="02070704070505020303" pitchFamily="18" charset="0"/>
              </a:rPr>
              <a:t>property master, property-man</a:t>
            </a:r>
            <a:endParaRPr lang="ru-RU" altLang="ru-RU" sz="5400" b="1" i="1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AF950C23-9BE5-4B88-BFD2-17C4912BB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63386" y="431711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Объект 4">
            <a:extLst>
              <a:ext uri="{FF2B5EF4-FFF2-40B4-BE49-F238E27FC236}">
                <a16:creationId xmlns:a16="http://schemas.microsoft.com/office/drawing/2014/main" id="{932E3A38-4F84-43D3-9D2A-7734239334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0CFFF69-FBF9-408F-8ABE-0602BD9B7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1491"/>
            <a:ext cx="10972800" cy="3168074"/>
          </a:xfrm>
        </p:spPr>
        <p:txBody>
          <a:bodyPr/>
          <a:lstStyle/>
          <a:p>
            <a:pPr algn="ctr">
              <a:defRPr/>
            </a:pPr>
            <a:r>
              <a:rPr sz="8000" b="1">
                <a:solidFill>
                  <a:srgbClr val="C00000"/>
                </a:solidFill>
                <a:latin typeface="Modern No. 20" panose="02070704070505020303" pitchFamily="18" charset="0"/>
              </a:rPr>
              <a:t>WORLD THEATERS  </a:t>
            </a:r>
            <a:br>
              <a:rPr sz="6000" b="1">
                <a:solidFill>
                  <a:srgbClr val="C00000"/>
                </a:solidFill>
              </a:rPr>
            </a:br>
            <a:r>
              <a:rPr sz="4800" b="1">
                <a:solidFill>
                  <a:srgbClr val="C00000"/>
                </a:solidFill>
                <a:latin typeface="Modern No. 20" panose="02070704070505020303" pitchFamily="18" charset="0"/>
              </a:rPr>
              <a:t>BUILDINGS</a:t>
            </a:r>
            <a:endParaRPr lang="ru-RU" sz="6000" b="1">
              <a:solidFill>
                <a:srgbClr val="C00000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E8375EC-166C-46BD-939A-349E61A35203}"/>
              </a:ext>
            </a:extLst>
          </p:cNvPr>
          <p:cNvSpPr/>
          <p:nvPr/>
        </p:nvSpPr>
        <p:spPr>
          <a:xfrm>
            <a:off x="8931564" y="389106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II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  <a:extLst>
              <a:ext uri="{FF2B5EF4-FFF2-40B4-BE49-F238E27FC236}">
                <a16:creationId xmlns:a16="http://schemas.microsoft.com/office/drawing/2014/main" id="{BE5A19C8-F4E2-47EC-9907-7A437525CC29}"/>
              </a:ext>
            </a:extLst>
          </p:cNvPr>
          <p:cNvSpPr/>
          <p:nvPr/>
        </p:nvSpPr>
        <p:spPr>
          <a:xfrm>
            <a:off x="717550" y="1141413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A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  <a:extLst>
              <a:ext uri="{FF2B5EF4-FFF2-40B4-BE49-F238E27FC236}">
                <a16:creationId xmlns:a16="http://schemas.microsoft.com/office/drawing/2014/main" id="{6F30CFD8-6FA1-4A4D-8C5F-3E432DB07F0E}"/>
              </a:ext>
            </a:extLst>
          </p:cNvPr>
          <p:cNvSpPr/>
          <p:nvPr/>
        </p:nvSpPr>
        <p:spPr>
          <a:xfrm>
            <a:off x="3687763" y="1141413"/>
            <a:ext cx="1481137" cy="1425575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B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  <a:extLst>
              <a:ext uri="{FF2B5EF4-FFF2-40B4-BE49-F238E27FC236}">
                <a16:creationId xmlns:a16="http://schemas.microsoft.com/office/drawing/2014/main" id="{605C3D45-F7F6-4892-9583-FCCADD16E26E}"/>
              </a:ext>
            </a:extLst>
          </p:cNvPr>
          <p:cNvSpPr/>
          <p:nvPr/>
        </p:nvSpPr>
        <p:spPr>
          <a:xfrm>
            <a:off x="6659563" y="1119188"/>
            <a:ext cx="1481137" cy="144780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C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hlinkClick r:id="rId6" action="ppaction://hlinksldjump"/>
            <a:extLst>
              <a:ext uri="{FF2B5EF4-FFF2-40B4-BE49-F238E27FC236}">
                <a16:creationId xmlns:a16="http://schemas.microsoft.com/office/drawing/2014/main" id="{E5E58F4A-881B-4137-B8E6-4BB4C3813AFD}"/>
              </a:ext>
            </a:extLst>
          </p:cNvPr>
          <p:cNvSpPr/>
          <p:nvPr/>
        </p:nvSpPr>
        <p:spPr>
          <a:xfrm>
            <a:off x="9855200" y="1144588"/>
            <a:ext cx="1414463" cy="1425575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D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rId7" action="ppaction://hlinksldjump"/>
            <a:extLst>
              <a:ext uri="{FF2B5EF4-FFF2-40B4-BE49-F238E27FC236}">
                <a16:creationId xmlns:a16="http://schemas.microsoft.com/office/drawing/2014/main" id="{79E81791-D9A8-4F81-AE3E-BF9DC92048CF}"/>
              </a:ext>
            </a:extLst>
          </p:cNvPr>
          <p:cNvSpPr/>
          <p:nvPr/>
        </p:nvSpPr>
        <p:spPr>
          <a:xfrm>
            <a:off x="717550" y="3429000"/>
            <a:ext cx="1458913" cy="142557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E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8" action="ppaction://hlinksldjump"/>
            <a:extLst>
              <a:ext uri="{FF2B5EF4-FFF2-40B4-BE49-F238E27FC236}">
                <a16:creationId xmlns:a16="http://schemas.microsoft.com/office/drawing/2014/main" id="{CED14340-011C-4FA5-A832-394D9091F5F6}"/>
              </a:ext>
            </a:extLst>
          </p:cNvPr>
          <p:cNvSpPr/>
          <p:nvPr/>
        </p:nvSpPr>
        <p:spPr>
          <a:xfrm>
            <a:off x="3687763" y="3429000"/>
            <a:ext cx="1438275" cy="1425575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F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hlinkClick r:id="rId9" action="ppaction://hlinksldjump"/>
            <a:extLst>
              <a:ext uri="{FF2B5EF4-FFF2-40B4-BE49-F238E27FC236}">
                <a16:creationId xmlns:a16="http://schemas.microsoft.com/office/drawing/2014/main" id="{C5840B4C-4542-443A-8147-53CA1C8754FB}"/>
              </a:ext>
            </a:extLst>
          </p:cNvPr>
          <p:cNvSpPr/>
          <p:nvPr/>
        </p:nvSpPr>
        <p:spPr>
          <a:xfrm>
            <a:off x="6659563" y="3429000"/>
            <a:ext cx="1481137" cy="1425575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G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5847BF71-DB93-4611-9262-28D697F73F4E}"/>
              </a:ext>
            </a:extLst>
          </p:cNvPr>
          <p:cNvSpPr/>
          <p:nvPr/>
        </p:nvSpPr>
        <p:spPr>
          <a:xfrm>
            <a:off x="9921875" y="3429000"/>
            <a:ext cx="1414463" cy="1425575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H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2" name="Овал 11">
            <a:hlinkClick r:id="rId11" action="ppaction://hlinksldjump"/>
            <a:extLst>
              <a:ext uri="{FF2B5EF4-FFF2-40B4-BE49-F238E27FC236}">
                <a16:creationId xmlns:a16="http://schemas.microsoft.com/office/drawing/2014/main" id="{2148E7C2-24F3-4139-864A-B7CF88611B1E}"/>
              </a:ext>
            </a:extLst>
          </p:cNvPr>
          <p:cNvSpPr/>
          <p:nvPr/>
        </p:nvSpPr>
        <p:spPr>
          <a:xfrm>
            <a:off x="11563927" y="6228773"/>
            <a:ext cx="628073" cy="57265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Algerian" panose="04020705040A02060702" pitchFamily="82" charset="0"/>
                <a:hlinkClick r:id="rId11" action="ppaction://hlinksldjump"/>
              </a:rPr>
              <a:t>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Объект 4">
            <a:extLst>
              <a:ext uri="{FF2B5EF4-FFF2-40B4-BE49-F238E27FC236}">
                <a16:creationId xmlns:a16="http://schemas.microsoft.com/office/drawing/2014/main" id="{25935AB1-1D4E-422B-8189-3082CCB0C0E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41525" y="1293813"/>
            <a:ext cx="7775575" cy="5203825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7200" b="1">
                <a:solidFill>
                  <a:srgbClr val="C00000"/>
                </a:solidFill>
                <a:latin typeface="Modern No. 20" panose="02070704070505020303" pitchFamily="18" charset="0"/>
              </a:rPr>
              <a:t>Antique Theatre, Greece</a:t>
            </a:r>
            <a:endParaRPr lang="ru-RU" sz="7200" b="1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B669EE68-3A5A-4964-AA0A-A725D5AD11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1EC26A06-419E-4800-B026-6E4EA839106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GLOBE THEATRE, LONDON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63491" name="Объект 6" descr="Изображение выглядит как небо, здание, внешний, земля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EA68C58-464B-4EF2-8EFD-D8392E4FD0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1238" y="1371600"/>
            <a:ext cx="7869237" cy="5383213"/>
          </a:xfrm>
        </p:spPr>
      </p:pic>
      <p:pic>
        <p:nvPicPr>
          <p:cNvPr id="5" name="Рисунок 4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AA65E473-F3ED-48DF-8ADF-9C2106083B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5166F99B-603B-4A1D-B8AB-31DDFB237E02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60950"/>
            <a:ext cx="1855788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BOLSHOI THEATRE, MOSCOW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64515" name="Объект 4" descr="Изображение выглядит как здание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CD31EA6-7420-494F-8577-69ADC1FC69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68563" y="1371600"/>
            <a:ext cx="7737475" cy="5443538"/>
          </a:xfrm>
        </p:spPr>
      </p:pic>
      <p:pic>
        <p:nvPicPr>
          <p:cNvPr id="5" name="Рисунок 4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3D3E3E32-0209-4A37-9465-E8BA26AB02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A3D886B5-C62A-4A7C-B4CD-0921C330ED7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05400"/>
            <a:ext cx="1855788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OPERA HOUSE, SYDNEY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65539" name="Объект 4" descr="Изображение выглядит как небо, внешний, земля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61AAED2-993E-4B94-92E6-A9997395A97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6688" y="1371600"/>
            <a:ext cx="6778625" cy="5084763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6364C5E5-D72D-4ECB-AC71-F8C59907AB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67AD3616-8BA3-4E88-96C4-220E4CC911DE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BROADWAY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66563" name="Объект 4" descr="Изображение выглядит как здание, внешний, небо, доро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F1B85A5-7AEB-428E-BDDA-15C31B51E1B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16363" y="1192213"/>
            <a:ext cx="4479925" cy="5599112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2BA2EF58-687B-4333-9833-8F0443B3CF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D3791281-8E77-42CB-933C-84862F63B46E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F28B5849-2D1C-4BA4-AB69-038B77356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altLang="ru-RU" sz="3600" b="1" i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altLang="ru-RU" sz="4800" b="1" i="1">
                <a:solidFill>
                  <a:srgbClr val="C00000"/>
                </a:solidFill>
                <a:latin typeface="Modern No. 20" panose="02070704070505020303" pitchFamily="18" charset="0"/>
              </a:rPr>
              <a:t> труппа</a:t>
            </a:r>
            <a:r>
              <a:rPr lang="en-US" altLang="ru-RU" sz="3600" b="1" i="1">
                <a:solidFill>
                  <a:srgbClr val="C00000"/>
                </a:solidFill>
                <a:latin typeface="Modern No. 20" panose="02070704070505020303" pitchFamily="18" charset="0"/>
              </a:rPr>
              <a:t> 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ru-RU" sz="3600" b="1" i="1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altLang="ru-RU" sz="5400" b="1" i="1">
                <a:solidFill>
                  <a:srgbClr val="C00000"/>
                </a:solidFill>
                <a:latin typeface="Modern No. 20" panose="02070704070505020303" pitchFamily="18" charset="0"/>
              </a:rPr>
              <a:t>troupe, company, troop, dance company</a:t>
            </a:r>
            <a:br>
              <a:rPr lang="en-US" altLang="ru-RU" b="1" i="1"/>
            </a:br>
            <a:endParaRPr lang="ru-RU" altLang="ru-RU" i="1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C919BC11-80CF-4E41-BE9E-EFBF56C58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291096" y="212754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"/>
            <a:ext cx="10972800" cy="164360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ROYAL  THEATRE, </a:t>
            </a:r>
            <a:b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</a:b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COVENT GARDEN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67587" name="Объект 8" descr="Изображение выглядит как небо, внешний, здание, доро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FBEA8F5-2A57-41C4-96B5-1FAAE40F538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6238" y="1643063"/>
            <a:ext cx="6359525" cy="5097462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147F5CF8-359D-468E-ACF9-B7547EA220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ED6F917C-5C7D-444F-BB70-96EB492E53E3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51435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VAMPILOV’S IRKUTSK REGIONAL</a:t>
            </a:r>
            <a:b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</a:b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THEATRE OF YOUNG VIEWER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68611" name="Объект 4" descr="Изображение выглядит как небо, внешний, дорога, улиц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C968CA5-EAB9-4573-AD07-772A115A612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6213" y="1512888"/>
            <a:ext cx="6759575" cy="5073650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E49554F7-CC85-4411-900C-3ED7E9CD36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16DED28E-6E60-4445-A66F-B5C3B597E22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1965"/>
            <a:ext cx="10972800" cy="1458409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br>
              <a:rPr sz="6000" b="1">
                <a:solidFill>
                  <a:srgbClr val="C00000"/>
                </a:solidFill>
              </a:rPr>
            </a:br>
            <a:br>
              <a:rPr sz="6000" b="1">
                <a:solidFill>
                  <a:srgbClr val="C00000"/>
                </a:solidFill>
              </a:rPr>
            </a:br>
            <a:br>
              <a:rPr sz="6000" b="1">
                <a:solidFill>
                  <a:srgbClr val="C00000"/>
                </a:solidFill>
              </a:rPr>
            </a:br>
            <a:br>
              <a:rPr sz="6000" b="1">
                <a:solidFill>
                  <a:srgbClr val="C00000"/>
                </a:solidFill>
              </a:rPr>
            </a:br>
            <a:br>
              <a:rPr sz="6000" b="1">
                <a:solidFill>
                  <a:srgbClr val="C00000"/>
                </a:solidFill>
              </a:rPr>
            </a:br>
            <a:br>
              <a:rPr sz="6000" b="1">
                <a:solidFill>
                  <a:srgbClr val="C00000"/>
                </a:solidFill>
              </a:rPr>
            </a:b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NOVOSIBIRSK STATE ACADEMIC OPERA &amp; BALLET THEATRE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69635" name="Объект 4" descr="Изображение выглядит как внешний, небо, земля, тр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8AA1247-1C4D-4B96-915C-E0044E3000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5413" y="1946275"/>
            <a:ext cx="7277100" cy="4748213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4750DB31-39CF-4963-AD82-96078E982A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AC478FBA-B996-41D1-9242-539240428B94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Объект 4">
            <a:extLst>
              <a:ext uri="{FF2B5EF4-FFF2-40B4-BE49-F238E27FC236}">
                <a16:creationId xmlns:a16="http://schemas.microsoft.com/office/drawing/2014/main" id="{E6C8718D-5258-4042-9903-A36D4BB8BD6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0CFFF69-FBF9-408F-8ABE-0602BD9B7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1491"/>
            <a:ext cx="10972800" cy="3168074"/>
          </a:xfrm>
        </p:spPr>
        <p:txBody>
          <a:bodyPr/>
          <a:lstStyle/>
          <a:p>
            <a:pPr algn="ctr">
              <a:defRPr/>
            </a:pP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WORLD THEATRICAL  </a:t>
            </a:r>
            <a:b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HALLS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2EFBA5A-6E0E-43DF-88B7-4C5E036C022C}"/>
              </a:ext>
            </a:extLst>
          </p:cNvPr>
          <p:cNvSpPr/>
          <p:nvPr/>
        </p:nvSpPr>
        <p:spPr>
          <a:xfrm>
            <a:off x="8931564" y="389106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III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  <a:extLst>
              <a:ext uri="{FF2B5EF4-FFF2-40B4-BE49-F238E27FC236}">
                <a16:creationId xmlns:a16="http://schemas.microsoft.com/office/drawing/2014/main" id="{BE5A19C8-F4E2-47EC-9907-7A437525CC29}"/>
              </a:ext>
            </a:extLst>
          </p:cNvPr>
          <p:cNvSpPr/>
          <p:nvPr/>
        </p:nvSpPr>
        <p:spPr>
          <a:xfrm>
            <a:off x="606425" y="1141413"/>
            <a:ext cx="1592263" cy="14255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A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  <a:extLst>
              <a:ext uri="{FF2B5EF4-FFF2-40B4-BE49-F238E27FC236}">
                <a16:creationId xmlns:a16="http://schemas.microsoft.com/office/drawing/2014/main" id="{6F30CFD8-6FA1-4A4D-8C5F-3E432DB07F0E}"/>
              </a:ext>
            </a:extLst>
          </p:cNvPr>
          <p:cNvSpPr/>
          <p:nvPr/>
        </p:nvSpPr>
        <p:spPr>
          <a:xfrm>
            <a:off x="3687763" y="1141413"/>
            <a:ext cx="1481137" cy="14255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B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  <a:extLst>
              <a:ext uri="{FF2B5EF4-FFF2-40B4-BE49-F238E27FC236}">
                <a16:creationId xmlns:a16="http://schemas.microsoft.com/office/drawing/2014/main" id="{605C3D45-F7F6-4892-9583-FCCADD16E26E}"/>
              </a:ext>
            </a:extLst>
          </p:cNvPr>
          <p:cNvSpPr/>
          <p:nvPr/>
        </p:nvSpPr>
        <p:spPr>
          <a:xfrm>
            <a:off x="6581742" y="1096963"/>
            <a:ext cx="1481137" cy="1447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C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hlinkClick r:id="rId6" action="ppaction://hlinksldjump"/>
            <a:extLst>
              <a:ext uri="{FF2B5EF4-FFF2-40B4-BE49-F238E27FC236}">
                <a16:creationId xmlns:a16="http://schemas.microsoft.com/office/drawing/2014/main" id="{E5E58F4A-881B-4137-B8E6-4BB4C3813AFD}"/>
              </a:ext>
            </a:extLst>
          </p:cNvPr>
          <p:cNvSpPr/>
          <p:nvPr/>
        </p:nvSpPr>
        <p:spPr>
          <a:xfrm>
            <a:off x="9855200" y="1119188"/>
            <a:ext cx="1414463" cy="14255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D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rId7" action="ppaction://hlinksldjump"/>
            <a:extLst>
              <a:ext uri="{FF2B5EF4-FFF2-40B4-BE49-F238E27FC236}">
                <a16:creationId xmlns:a16="http://schemas.microsoft.com/office/drawing/2014/main" id="{79E81791-D9A8-4F81-AE3E-BF9DC92048CF}"/>
              </a:ext>
            </a:extLst>
          </p:cNvPr>
          <p:cNvSpPr/>
          <p:nvPr/>
        </p:nvSpPr>
        <p:spPr>
          <a:xfrm>
            <a:off x="750888" y="3429000"/>
            <a:ext cx="1425575" cy="14255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E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8" action="ppaction://hlinksldjump"/>
            <a:extLst>
              <a:ext uri="{FF2B5EF4-FFF2-40B4-BE49-F238E27FC236}">
                <a16:creationId xmlns:a16="http://schemas.microsoft.com/office/drawing/2014/main" id="{CED14340-011C-4FA5-A832-394D9091F5F6}"/>
              </a:ext>
            </a:extLst>
          </p:cNvPr>
          <p:cNvSpPr/>
          <p:nvPr/>
        </p:nvSpPr>
        <p:spPr>
          <a:xfrm>
            <a:off x="3730625" y="3429000"/>
            <a:ext cx="1438275" cy="14255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F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hlinkClick r:id="rId9" action="ppaction://hlinksldjump"/>
            <a:extLst>
              <a:ext uri="{FF2B5EF4-FFF2-40B4-BE49-F238E27FC236}">
                <a16:creationId xmlns:a16="http://schemas.microsoft.com/office/drawing/2014/main" id="{C5840B4C-4542-443A-8147-53CA1C8754FB}"/>
              </a:ext>
            </a:extLst>
          </p:cNvPr>
          <p:cNvSpPr/>
          <p:nvPr/>
        </p:nvSpPr>
        <p:spPr>
          <a:xfrm>
            <a:off x="6659563" y="3406775"/>
            <a:ext cx="1481137" cy="1447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G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5847BF71-DB93-4611-9262-28D697F73F4E}"/>
              </a:ext>
            </a:extLst>
          </p:cNvPr>
          <p:cNvSpPr/>
          <p:nvPr/>
        </p:nvSpPr>
        <p:spPr>
          <a:xfrm>
            <a:off x="9855200" y="3429000"/>
            <a:ext cx="1481138" cy="14255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H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2" name="Овал 11">
            <a:hlinkClick r:id="rId11" action="ppaction://hlinksldjump"/>
            <a:extLst>
              <a:ext uri="{FF2B5EF4-FFF2-40B4-BE49-F238E27FC236}">
                <a16:creationId xmlns:a16="http://schemas.microsoft.com/office/drawing/2014/main" id="{79010D84-5A75-4043-9DB0-38D14CEFCF95}"/>
              </a:ext>
            </a:extLst>
          </p:cNvPr>
          <p:cNvSpPr/>
          <p:nvPr/>
        </p:nvSpPr>
        <p:spPr>
          <a:xfrm>
            <a:off x="11563927" y="6228773"/>
            <a:ext cx="628073" cy="57265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Algerian" panose="04020705040A02060702" pitchFamily="82" charset="0"/>
              </a:rPr>
              <a:t>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BROADWAY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72707" name="Объект 4" descr="Изображение выглядит как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42F275B-7983-4284-B191-E286ED8E118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1063" y="1339850"/>
            <a:ext cx="7889875" cy="5365750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C69F20C7-5321-4572-A5DE-5DD9B0A7EA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27AA05E4-1F23-4B9E-B168-C010542F04F0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sz="8000" b="1">
                <a:solidFill>
                  <a:srgbClr val="C00000"/>
                </a:solidFill>
                <a:latin typeface="Modern No. 20" panose="02070704070505020303" pitchFamily="18" charset="0"/>
              </a:rPr>
              <a:t>Antique Theatre</a:t>
            </a:r>
            <a:endParaRPr lang="ru-RU" sz="8000" b="1">
              <a:solidFill>
                <a:srgbClr val="C00000"/>
              </a:solidFill>
            </a:endParaRPr>
          </a:p>
        </p:txBody>
      </p:sp>
      <p:pic>
        <p:nvPicPr>
          <p:cNvPr id="73731" name="Объект 4">
            <a:extLst>
              <a:ext uri="{FF2B5EF4-FFF2-40B4-BE49-F238E27FC236}">
                <a16:creationId xmlns:a16="http://schemas.microsoft.com/office/drawing/2014/main" id="{1563776D-A910-46B8-8FD9-DE049965519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238" y="1992313"/>
            <a:ext cx="10918825" cy="4371975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070E81CF-5C79-4DAE-B679-D7CB701742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4E0D9637-066F-4F9A-AFFC-D79B1D63689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51435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VAMPILOV’S IRKUTSK REGIONAL</a:t>
            </a:r>
            <a:b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</a:b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THEATRE OF YOUNG VIEWER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74755" name="Объект 4" descr="Изображение выглядит как внутренний, сто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A2249C9F-898F-4595-93A1-189D83F0A1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13000" y="1620838"/>
            <a:ext cx="7626350" cy="5084762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45E185C5-2294-40A5-B44C-0D753B9851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360F75E6-6653-41B3-ADBA-A2E2E49D684A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680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ROYAL  THEATRE, </a:t>
            </a:r>
            <a:b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</a:b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COVENT GARDEN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75779" name="Объект 8" descr="Изображение выглядит как внутренний, здани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970262C2-6849-4DB4-B1C9-CB0CDDD2C4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43225" y="1524000"/>
            <a:ext cx="6569075" cy="5181600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BAFD9263-000D-4A55-B91E-AFC5B82523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8A08F483-69B2-4F94-BCFA-FC40D3288369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BOLSHOI THEATRE, MOSCOW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76803" name="Объект 4" descr="Изображение выглядит как внутренний, здание, сто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D97D8AE2-09E8-4E82-8998-4179F8D456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4600" y="1296988"/>
            <a:ext cx="9328150" cy="5232400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C52784CA-5701-4515-B2F3-1A6206884F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88C3E2CE-7FAA-4A6D-8EAC-422FD92ED458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5400" b="1" dirty="0">
                <a:latin typeface="Modern No. 20" panose="02070704070505020303" pitchFamily="18" charset="0"/>
              </a:rPr>
              <a:t>all the plays, songs, operas, or other works collectively that a company, actor, singer, dancer has prepared</a:t>
            </a:r>
            <a:endParaRPr lang="en-US" sz="5400" b="1" dirty="0">
              <a:solidFill>
                <a:schemeClr val="bg1"/>
              </a:solidFill>
              <a:latin typeface="Modern No. 20" panose="02070704070505020303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br>
              <a:rPr lang="en-US" b="1" i="1" dirty="0"/>
            </a:br>
            <a:endParaRPr lang="ru-RU" altLang="ru-RU" i="1" dirty="0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5D1A2587-31C0-4D35-BD45-BAD9637ACCF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26047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6805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NOVOSIBIRSK STATE ACADEMIC OPERA &amp; BALLET THEATRE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77827" name="Объект 4" descr="Изображение выглядит как внутренний, здание, часы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79C89096-B4F4-4741-A861-444BC2436C8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3638" y="1524000"/>
            <a:ext cx="7620000" cy="5181600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E2383AEB-6931-4CF9-A26B-A26FDCDBDE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FBC10EDD-DB9B-412C-8892-F6A00CB37A48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GLOBE THEATRE, LONDON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78851" name="Объект 4" descr="Изображение выглядит как стол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A82167B-1F23-4813-8C96-89EDF6EF13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22475" y="1301750"/>
            <a:ext cx="8208963" cy="5403850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22C94EF3-3768-4CDD-87A0-6C33235691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F31C0E2C-6BC4-408D-A2E2-6FA5C6A9212E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365AEC9-ADA9-43B1-93B8-C78480E5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6000" b="1">
                <a:solidFill>
                  <a:srgbClr val="C00000"/>
                </a:solidFill>
                <a:latin typeface="Modern No. 20" panose="02070704070505020303" pitchFamily="18" charset="0"/>
              </a:rPr>
              <a:t>OPERA HOUSE, SYDNEY</a:t>
            </a:r>
            <a:endParaRPr lang="ru-RU" sz="6000" b="1">
              <a:solidFill>
                <a:srgbClr val="C00000"/>
              </a:solidFill>
            </a:endParaRPr>
          </a:p>
        </p:txBody>
      </p:sp>
      <p:pic>
        <p:nvPicPr>
          <p:cNvPr id="79875" name="Объект 4" descr="Изображение выглядит как за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D75BE6E-0C1E-441A-9BE5-657DBEACA7C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1388" y="1371600"/>
            <a:ext cx="7769225" cy="5181600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6C6C8B0D-DB52-4611-AE0E-AE05830A1E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5B86F1B1-305E-4EE2-B196-CCCBAA3458FB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Объект 4">
            <a:extLst>
              <a:ext uri="{FF2B5EF4-FFF2-40B4-BE49-F238E27FC236}">
                <a16:creationId xmlns:a16="http://schemas.microsoft.com/office/drawing/2014/main" id="{E241DA45-6A02-4895-9135-EFE59C34324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0CFFF69-FBF9-408F-8ABE-0602BD9B7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1491"/>
            <a:ext cx="10972800" cy="3168074"/>
          </a:xfrm>
        </p:spPr>
        <p:txBody>
          <a:bodyPr/>
          <a:lstStyle/>
          <a:p>
            <a:pPr algn="ctr">
              <a:defRPr/>
            </a:pP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SHAKESPEARE'S</a:t>
            </a:r>
            <a:b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TRAGEDIES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F97DADD-36C3-48DA-9444-E9C447284A9A}"/>
              </a:ext>
            </a:extLst>
          </p:cNvPr>
          <p:cNvSpPr/>
          <p:nvPr/>
        </p:nvSpPr>
        <p:spPr>
          <a:xfrm>
            <a:off x="8931564" y="389106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IV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  <a:extLst>
              <a:ext uri="{FF2B5EF4-FFF2-40B4-BE49-F238E27FC236}">
                <a16:creationId xmlns:a16="http://schemas.microsoft.com/office/drawing/2014/main" id="{BE5A19C8-F4E2-47EC-9907-7A437525CC29}"/>
              </a:ext>
            </a:extLst>
          </p:cNvPr>
          <p:cNvSpPr/>
          <p:nvPr/>
        </p:nvSpPr>
        <p:spPr>
          <a:xfrm>
            <a:off x="717550" y="1141413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A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  <a:extLst>
              <a:ext uri="{FF2B5EF4-FFF2-40B4-BE49-F238E27FC236}">
                <a16:creationId xmlns:a16="http://schemas.microsoft.com/office/drawing/2014/main" id="{6F30CFD8-6FA1-4A4D-8C5F-3E432DB07F0E}"/>
              </a:ext>
            </a:extLst>
          </p:cNvPr>
          <p:cNvSpPr/>
          <p:nvPr/>
        </p:nvSpPr>
        <p:spPr>
          <a:xfrm>
            <a:off x="3687763" y="1141413"/>
            <a:ext cx="1481137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B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  <a:extLst>
              <a:ext uri="{FF2B5EF4-FFF2-40B4-BE49-F238E27FC236}">
                <a16:creationId xmlns:a16="http://schemas.microsoft.com/office/drawing/2014/main" id="{605C3D45-F7F6-4892-9583-FCCADD16E26E}"/>
              </a:ext>
            </a:extLst>
          </p:cNvPr>
          <p:cNvSpPr/>
          <p:nvPr/>
        </p:nvSpPr>
        <p:spPr>
          <a:xfrm>
            <a:off x="6548438" y="1141413"/>
            <a:ext cx="1481137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C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hlinkClick r:id="rId6" action="ppaction://hlinksldjump"/>
            <a:extLst>
              <a:ext uri="{FF2B5EF4-FFF2-40B4-BE49-F238E27FC236}">
                <a16:creationId xmlns:a16="http://schemas.microsoft.com/office/drawing/2014/main" id="{E5E58F4A-881B-4137-B8E6-4BB4C3813AFD}"/>
              </a:ext>
            </a:extLst>
          </p:cNvPr>
          <p:cNvSpPr/>
          <p:nvPr/>
        </p:nvSpPr>
        <p:spPr>
          <a:xfrm>
            <a:off x="9855200" y="1119188"/>
            <a:ext cx="1414463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D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rId7" action="ppaction://hlinksldjump"/>
            <a:extLst>
              <a:ext uri="{FF2B5EF4-FFF2-40B4-BE49-F238E27FC236}">
                <a16:creationId xmlns:a16="http://schemas.microsoft.com/office/drawing/2014/main" id="{79E81791-D9A8-4F81-AE3E-BF9DC92048CF}"/>
              </a:ext>
            </a:extLst>
          </p:cNvPr>
          <p:cNvSpPr/>
          <p:nvPr/>
        </p:nvSpPr>
        <p:spPr>
          <a:xfrm>
            <a:off x="750888" y="3429000"/>
            <a:ext cx="14255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E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8" action="ppaction://hlinksldjump"/>
            <a:extLst>
              <a:ext uri="{FF2B5EF4-FFF2-40B4-BE49-F238E27FC236}">
                <a16:creationId xmlns:a16="http://schemas.microsoft.com/office/drawing/2014/main" id="{CED14340-011C-4FA5-A832-394D9091F5F6}"/>
              </a:ext>
            </a:extLst>
          </p:cNvPr>
          <p:cNvSpPr/>
          <p:nvPr/>
        </p:nvSpPr>
        <p:spPr>
          <a:xfrm>
            <a:off x="3730625" y="3429000"/>
            <a:ext cx="14382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F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hlinkClick r:id="rId9" action="ppaction://hlinksldjump"/>
            <a:extLst>
              <a:ext uri="{FF2B5EF4-FFF2-40B4-BE49-F238E27FC236}">
                <a16:creationId xmlns:a16="http://schemas.microsoft.com/office/drawing/2014/main" id="{C5840B4C-4542-443A-8147-53CA1C8754FB}"/>
              </a:ext>
            </a:extLst>
          </p:cNvPr>
          <p:cNvSpPr/>
          <p:nvPr/>
        </p:nvSpPr>
        <p:spPr>
          <a:xfrm>
            <a:off x="6548438" y="3429000"/>
            <a:ext cx="15922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G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5847BF71-DB93-4611-9262-28D697F73F4E}"/>
              </a:ext>
            </a:extLst>
          </p:cNvPr>
          <p:cNvSpPr/>
          <p:nvPr/>
        </p:nvSpPr>
        <p:spPr>
          <a:xfrm>
            <a:off x="9855200" y="3429000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H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3" name="Овал 12">
            <a:hlinkClick r:id="rId11" action="ppaction://hlinksldjump"/>
            <a:extLst>
              <a:ext uri="{FF2B5EF4-FFF2-40B4-BE49-F238E27FC236}">
                <a16:creationId xmlns:a16="http://schemas.microsoft.com/office/drawing/2014/main" id="{8BC33DBA-E591-44BA-9182-EF29AA69B4A4}"/>
              </a:ext>
            </a:extLst>
          </p:cNvPr>
          <p:cNvSpPr/>
          <p:nvPr/>
        </p:nvSpPr>
        <p:spPr>
          <a:xfrm>
            <a:off x="10955626" y="5878577"/>
            <a:ext cx="628073" cy="57265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Algerian" panose="04020705040A02060702" pitchFamily="82" charset="0"/>
              </a:rPr>
              <a:t>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Объект 6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79A3CB3-3424-4B45-BE8C-9C5F42414863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5363" y="0"/>
            <a:ext cx="4132262" cy="6623050"/>
          </a:xfr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CC5928D5-51A8-41C6-A476-6AD264C5BC57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5707063" y="1600200"/>
            <a:ext cx="598170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ANTONY </a:t>
            </a:r>
          </a:p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&amp; </a:t>
            </a:r>
          </a:p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CLEOPATRA</a:t>
            </a:r>
            <a:endParaRPr lang="ru-RU" altLang="ru-RU" sz="6000" b="1">
              <a:solidFill>
                <a:srgbClr val="C00000"/>
              </a:solidFill>
            </a:endParaRPr>
          </a:p>
          <a:p>
            <a:endParaRPr lang="ru-RU" altLang="ru-RU"/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4ADC276A-6ABA-4A83-A03F-28ACEFA2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Рисунок 4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227172EC-EFA9-48B1-9269-CD479AA409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2C51CA5E-C7BB-4EDD-99F1-7EE79B45C2B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60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Объект 12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572B757A-F948-45F2-A07C-36D983E1578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4550" y="-74613"/>
            <a:ext cx="6248400" cy="8686801"/>
          </a:xfrm>
        </p:spPr>
      </p:pic>
      <p:sp>
        <p:nvSpPr>
          <p:cNvPr id="11" name="Текст 10">
            <a:extLst>
              <a:ext uri="{FF2B5EF4-FFF2-40B4-BE49-F238E27FC236}">
                <a16:creationId xmlns:a16="http://schemas.microsoft.com/office/drawing/2014/main" id="{99059231-FCE6-424C-B8DD-F2E274C78D2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092950" y="1600200"/>
            <a:ext cx="4595813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KING RICHARD II</a:t>
            </a:r>
            <a:endParaRPr lang="ru-RU" altLang="ru-RU" sz="6000" b="1">
              <a:solidFill>
                <a:srgbClr val="C00000"/>
              </a:solidFill>
            </a:endParaRPr>
          </a:p>
          <a:p>
            <a:endParaRPr lang="ru-RU" altLang="ru-RU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12A41E87-42F3-4725-B0FF-26ECBAE8F5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7AF9EFC4-6A3C-4E41-91E8-3D5D4128E52A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1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Объект 8">
            <a:extLst>
              <a:ext uri="{FF2B5EF4-FFF2-40B4-BE49-F238E27FC236}">
                <a16:creationId xmlns:a16="http://schemas.microsoft.com/office/drawing/2014/main" id="{5B94D46D-DD6A-4AE6-90EF-FAC10AAA160F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4150" y="0"/>
            <a:ext cx="4060825" cy="6497638"/>
          </a:xfr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B12B2CD8-E39B-486A-998F-8B9EA9B6FCC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096000" y="1600200"/>
            <a:ext cx="5592763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HAMLET</a:t>
            </a:r>
            <a:endParaRPr lang="ru-RU" altLang="ru-RU" sz="48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F93C0992-1B5C-49B8-8204-9DD1E8894D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6D134CD0-624F-40A9-9FE9-76CA7A6DC84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Объект 6">
            <a:extLst>
              <a:ext uri="{FF2B5EF4-FFF2-40B4-BE49-F238E27FC236}">
                <a16:creationId xmlns:a16="http://schemas.microsoft.com/office/drawing/2014/main" id="{B5D27421-19CA-4BE1-924B-19B5D86CC6AD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9763" y="169863"/>
            <a:ext cx="4887912" cy="651668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2E8A532A-7EE6-45EC-9B3F-13C052DEB5A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932613" y="1600200"/>
            <a:ext cx="475615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MACBETH</a:t>
            </a:r>
            <a:endParaRPr lang="ru-RU" altLang="ru-RU" sz="4800" b="1">
              <a:solidFill>
                <a:srgbClr val="C00000"/>
              </a:solidFill>
            </a:endParaRPr>
          </a:p>
          <a:p>
            <a:endParaRPr lang="ru-RU" altLang="ru-RU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83022D63-2C6A-4C06-B7B3-1C2CB1E4A7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57F82797-A67A-4E5B-AB65-CEA29F27277D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Объект 6" descr="Изображение выглядит как текст, книга, внутренний, фотография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BB9346F3-1CEE-4C66-B009-1CC4A2E3F6F0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4950" y="106363"/>
            <a:ext cx="4152900" cy="664368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B33416B8-177F-4251-B861-DC99F19EE673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608763" y="1600200"/>
            <a:ext cx="508000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JULIUS CAESAR</a:t>
            </a:r>
            <a:endParaRPr lang="ru-RU" altLang="ru-RU" sz="60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89D0F51A-A5A6-40FF-9B41-1A2FF26C8D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C4A5E407-EE26-49B4-B2E7-E87338586D70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ъект 1">
            <a:extLst>
              <a:ext uri="{FF2B5EF4-FFF2-40B4-BE49-F238E27FC236}">
                <a16:creationId xmlns:a16="http://schemas.microsoft.com/office/drawing/2014/main" id="{C2AF81D7-1B65-4E48-9D85-2E07F637C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dirty="0">
              <a:latin typeface="Modern No. 20" panose="02070704070505020303" pitchFamily="18" charset="0"/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ru-RU" sz="5400" b="1" i="1" dirty="0">
                <a:solidFill>
                  <a:srgbClr val="C00000"/>
                </a:solidFill>
              </a:rPr>
              <a:t>репертуар</a:t>
            </a:r>
            <a:r>
              <a:rPr lang="ru-RU" sz="4800" b="1" i="1" dirty="0">
                <a:solidFill>
                  <a:srgbClr val="C00000"/>
                </a:solidFill>
              </a:rPr>
              <a:t> </a:t>
            </a:r>
            <a:endParaRPr lang="en-US" sz="4800" b="1" i="1" dirty="0">
              <a:solidFill>
                <a:srgbClr val="C00000"/>
              </a:solidFill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en-US" sz="4800" b="1" i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buFont typeface="Wingdings" panose="05000000000000000000" pitchFamily="2" charset="2"/>
              <a:buChar char="v"/>
              <a:defRPr/>
            </a:pPr>
            <a:r>
              <a:rPr lang="en-US" sz="6000" b="1" i="1" dirty="0">
                <a:solidFill>
                  <a:srgbClr val="C00000"/>
                </a:solidFill>
                <a:latin typeface="Modern No. 20" panose="02070704070505020303" pitchFamily="18" charset="0"/>
              </a:rPr>
              <a:t>repertoire</a:t>
            </a:r>
            <a:r>
              <a:rPr lang="en-US" i="1" dirty="0">
                <a:solidFill>
                  <a:srgbClr val="C00000"/>
                </a:solidFill>
              </a:rPr>
              <a:t> </a:t>
            </a:r>
            <a:endParaRPr lang="ru-RU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ru-RU" altLang="ru-RU" i="1" dirty="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3" action="ppaction://hlinksldjump"/>
            <a:extLst>
              <a:ext uri="{FF2B5EF4-FFF2-40B4-BE49-F238E27FC236}">
                <a16:creationId xmlns:a16="http://schemas.microsoft.com/office/drawing/2014/main" id="{2703F63C-48B9-4209-A266-229287CE61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355750" y="286645"/>
            <a:ext cx="1512977" cy="1512977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Объект 9">
            <a:extLst>
              <a:ext uri="{FF2B5EF4-FFF2-40B4-BE49-F238E27FC236}">
                <a16:creationId xmlns:a16="http://schemas.microsoft.com/office/drawing/2014/main" id="{2CEC4613-267A-4D7D-BF1E-BC48ECECCA79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0"/>
            <a:ext cx="5213350" cy="9101138"/>
          </a:xfr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3A3BE7C2-BF05-404B-8E60-B9088EFE1E4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562725" y="1600200"/>
            <a:ext cx="5126038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ROMEO </a:t>
            </a:r>
            <a:endParaRPr lang="ru-RU" altLang="ru-RU" sz="6000" b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&amp; </a:t>
            </a:r>
            <a:endParaRPr lang="ru-RU" altLang="ru-RU" sz="6000" b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JULIET</a:t>
            </a:r>
            <a:endParaRPr lang="ru-RU" altLang="ru-RU" sz="600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7AAC413-F916-46D9-8150-29C0CB543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Рисунок 4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E84B3F95-8780-4E83-BE3F-5DF527E958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A505C373-E008-4E0A-BAEB-262DDE9EBC4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60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Объект 7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99BB223-2976-4607-9F18-FD0DA52CA111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57475" y="95250"/>
            <a:ext cx="4327525" cy="6762750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08DDF2F2-1147-41D6-8CA4-F9B96FB5C60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667500" y="1600200"/>
            <a:ext cx="5021263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KING LEAR</a:t>
            </a:r>
            <a:endParaRPr lang="ru-RU" altLang="ru-RU" sz="60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157DA4D2-A936-449A-BF81-292FAB2031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7846B27F-9C3A-4676-96B6-6A6E73E73C31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Объект 7">
            <a:extLst>
              <a:ext uri="{FF2B5EF4-FFF2-40B4-BE49-F238E27FC236}">
                <a16:creationId xmlns:a16="http://schemas.microsoft.com/office/drawing/2014/main" id="{A2DD60C9-BA1C-48FE-B323-86B3BA0CC996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3050" y="93663"/>
            <a:ext cx="4059238" cy="6669087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4067DD42-2887-4050-94A4-4730B551DAF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354763" y="1600200"/>
            <a:ext cx="533400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OTHELLO</a:t>
            </a:r>
            <a:endParaRPr lang="ru-RU" altLang="ru-RU" sz="48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AFF3C6DD-3FFD-4426-8AEA-E8A4A1F006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30 Second Timer.mp4">
            <a:hlinkClick r:id="" action="ppaction://media"/>
            <a:extLst>
              <a:ext uri="{FF2B5EF4-FFF2-40B4-BE49-F238E27FC236}">
                <a16:creationId xmlns:a16="http://schemas.microsoft.com/office/drawing/2014/main" id="{8E204602-69D3-41CA-BC33-7B3CD685329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70488"/>
            <a:ext cx="18557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0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Объект 4">
            <a:extLst>
              <a:ext uri="{FF2B5EF4-FFF2-40B4-BE49-F238E27FC236}">
                <a16:creationId xmlns:a16="http://schemas.microsoft.com/office/drawing/2014/main" id="{C0EA914A-561C-4F00-812F-D7FE0CA9A7C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0CFFF69-FBF9-408F-8ABE-0602BD9B7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1491"/>
            <a:ext cx="10972800" cy="3168074"/>
          </a:xfrm>
        </p:spPr>
        <p:txBody>
          <a:bodyPr/>
          <a:lstStyle/>
          <a:p>
            <a:pPr algn="ctr">
              <a:defRPr/>
            </a:pP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SHAKESPEARE'S</a:t>
            </a:r>
            <a:b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COMEDIES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D744E66-CF4B-4DA7-B1A2-90DF1A697992}"/>
              </a:ext>
            </a:extLst>
          </p:cNvPr>
          <p:cNvSpPr/>
          <p:nvPr/>
        </p:nvSpPr>
        <p:spPr>
          <a:xfrm>
            <a:off x="8931564" y="389106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V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  <a:extLst>
              <a:ext uri="{FF2B5EF4-FFF2-40B4-BE49-F238E27FC236}">
                <a16:creationId xmlns:a16="http://schemas.microsoft.com/office/drawing/2014/main" id="{BE5A19C8-F4E2-47EC-9907-7A437525CC29}"/>
              </a:ext>
            </a:extLst>
          </p:cNvPr>
          <p:cNvSpPr/>
          <p:nvPr/>
        </p:nvSpPr>
        <p:spPr>
          <a:xfrm>
            <a:off x="606425" y="1141413"/>
            <a:ext cx="1592263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A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  <a:extLst>
              <a:ext uri="{FF2B5EF4-FFF2-40B4-BE49-F238E27FC236}">
                <a16:creationId xmlns:a16="http://schemas.microsoft.com/office/drawing/2014/main" id="{6F30CFD8-6FA1-4A4D-8C5F-3E432DB07F0E}"/>
              </a:ext>
            </a:extLst>
          </p:cNvPr>
          <p:cNvSpPr/>
          <p:nvPr/>
        </p:nvSpPr>
        <p:spPr>
          <a:xfrm>
            <a:off x="3687763" y="1141413"/>
            <a:ext cx="1481137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B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  <a:extLst>
              <a:ext uri="{FF2B5EF4-FFF2-40B4-BE49-F238E27FC236}">
                <a16:creationId xmlns:a16="http://schemas.microsoft.com/office/drawing/2014/main" id="{605C3D45-F7F6-4892-9583-FCCADD16E26E}"/>
              </a:ext>
            </a:extLst>
          </p:cNvPr>
          <p:cNvSpPr/>
          <p:nvPr/>
        </p:nvSpPr>
        <p:spPr>
          <a:xfrm>
            <a:off x="6548438" y="1141413"/>
            <a:ext cx="1481137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C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hlinkClick r:id="rId6" action="ppaction://hlinksldjump"/>
            <a:extLst>
              <a:ext uri="{FF2B5EF4-FFF2-40B4-BE49-F238E27FC236}">
                <a16:creationId xmlns:a16="http://schemas.microsoft.com/office/drawing/2014/main" id="{E5E58F4A-881B-4137-B8E6-4BB4C3813AFD}"/>
              </a:ext>
            </a:extLst>
          </p:cNvPr>
          <p:cNvSpPr/>
          <p:nvPr/>
        </p:nvSpPr>
        <p:spPr>
          <a:xfrm>
            <a:off x="9855200" y="1119188"/>
            <a:ext cx="1414463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D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rId7" action="ppaction://hlinksldjump"/>
            <a:extLst>
              <a:ext uri="{FF2B5EF4-FFF2-40B4-BE49-F238E27FC236}">
                <a16:creationId xmlns:a16="http://schemas.microsoft.com/office/drawing/2014/main" id="{79E81791-D9A8-4F81-AE3E-BF9DC92048CF}"/>
              </a:ext>
            </a:extLst>
          </p:cNvPr>
          <p:cNvSpPr/>
          <p:nvPr/>
        </p:nvSpPr>
        <p:spPr>
          <a:xfrm>
            <a:off x="750888" y="3429000"/>
            <a:ext cx="14255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E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8" action="ppaction://hlinksldjump"/>
            <a:extLst>
              <a:ext uri="{FF2B5EF4-FFF2-40B4-BE49-F238E27FC236}">
                <a16:creationId xmlns:a16="http://schemas.microsoft.com/office/drawing/2014/main" id="{CED14340-011C-4FA5-A832-394D9091F5F6}"/>
              </a:ext>
            </a:extLst>
          </p:cNvPr>
          <p:cNvSpPr/>
          <p:nvPr/>
        </p:nvSpPr>
        <p:spPr>
          <a:xfrm>
            <a:off x="3730625" y="3429000"/>
            <a:ext cx="14382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F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hlinkClick r:id="rId9" action="ppaction://hlinksldjump"/>
            <a:extLst>
              <a:ext uri="{FF2B5EF4-FFF2-40B4-BE49-F238E27FC236}">
                <a16:creationId xmlns:a16="http://schemas.microsoft.com/office/drawing/2014/main" id="{C5840B4C-4542-443A-8147-53CA1C8754FB}"/>
              </a:ext>
            </a:extLst>
          </p:cNvPr>
          <p:cNvSpPr/>
          <p:nvPr/>
        </p:nvSpPr>
        <p:spPr>
          <a:xfrm>
            <a:off x="6548438" y="3429000"/>
            <a:ext cx="15922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G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>
            <a:hlinkClick r:id="rId10" action="ppaction://hlinksldjump"/>
            <a:extLst>
              <a:ext uri="{FF2B5EF4-FFF2-40B4-BE49-F238E27FC236}">
                <a16:creationId xmlns:a16="http://schemas.microsoft.com/office/drawing/2014/main" id="{5847BF71-DB93-4611-9262-28D697F73F4E}"/>
              </a:ext>
            </a:extLst>
          </p:cNvPr>
          <p:cNvSpPr/>
          <p:nvPr/>
        </p:nvSpPr>
        <p:spPr>
          <a:xfrm>
            <a:off x="9855200" y="3429000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H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2" name="Овал 11">
            <a:hlinkClick r:id="rId11" action="ppaction://hlinksldjump"/>
            <a:extLst>
              <a:ext uri="{FF2B5EF4-FFF2-40B4-BE49-F238E27FC236}">
                <a16:creationId xmlns:a16="http://schemas.microsoft.com/office/drawing/2014/main" id="{8435E194-0C4A-450C-A5E8-43C130ACAB55}"/>
              </a:ext>
            </a:extLst>
          </p:cNvPr>
          <p:cNvSpPr/>
          <p:nvPr/>
        </p:nvSpPr>
        <p:spPr>
          <a:xfrm>
            <a:off x="10708265" y="5995309"/>
            <a:ext cx="628073" cy="57265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Algerian" panose="04020705040A02060702" pitchFamily="82" charset="0"/>
              </a:rPr>
              <a:t>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Объект 7" descr="Изображение выглядит как текст, кни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409028E-9088-402D-8FBF-60785245037E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238" y="361950"/>
            <a:ext cx="7262812" cy="5654675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E908D339-A644-4E05-824C-6EC2BF8C8A3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593013" y="1600200"/>
            <a:ext cx="409575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COMEDY of </a:t>
            </a:r>
          </a:p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ERRORS</a:t>
            </a:r>
            <a:endParaRPr lang="ru-RU" altLang="ru-RU" sz="60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33EB2FE1-244F-4994-91ED-1F4D050766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27BC2563-3C61-4483-ADDD-D5F20706F6C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788" y="76200"/>
            <a:ext cx="2051050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64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Объект 7">
            <a:extLst>
              <a:ext uri="{FF2B5EF4-FFF2-40B4-BE49-F238E27FC236}">
                <a16:creationId xmlns:a16="http://schemas.microsoft.com/office/drawing/2014/main" id="{C3F076D8-600F-49C7-8085-82AEB9EE412F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2913" y="190500"/>
            <a:ext cx="4171950" cy="6477000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1C787B11-99E1-4E06-A703-A4838AE88EA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551613" y="1600200"/>
            <a:ext cx="513715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THE WINTER’S TALE</a:t>
            </a:r>
            <a:endParaRPr lang="ru-RU" altLang="ru-RU" sz="60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81607CD6-6CA9-4C3C-9C22-C2E6775A80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4162A613-1CE8-4386-8B8B-ACAA7D815808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5129213"/>
            <a:ext cx="2051050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6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Объект 7" descr="Изображение выглядит как внутренний, фотография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1C7468C-F3AF-4AC6-90F5-FC33D5A1D200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0363" y="376238"/>
            <a:ext cx="6731000" cy="4699000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8ACB4EDA-0DD5-4413-8629-1AF99696CFF5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962775" y="693738"/>
            <a:ext cx="4721225" cy="5788025"/>
          </a:xfrm>
        </p:spPr>
        <p:txBody>
          <a:bodyPr/>
          <a:lstStyle/>
          <a:p>
            <a:pPr algn="ctr"/>
            <a:r>
              <a:rPr lang="en-US" altLang="ru-RU" sz="5400" b="1">
                <a:solidFill>
                  <a:srgbClr val="C00000"/>
                </a:solidFill>
                <a:latin typeface="Modern No. 20" panose="02070704070505020303" pitchFamily="18" charset="0"/>
              </a:rPr>
              <a:t>A </a:t>
            </a:r>
          </a:p>
          <a:p>
            <a:pPr algn="ctr"/>
            <a:r>
              <a:rPr lang="en-US" altLang="ru-RU" sz="5400" b="1">
                <a:solidFill>
                  <a:srgbClr val="C00000"/>
                </a:solidFill>
                <a:latin typeface="Modern No. 20" panose="02070704070505020303" pitchFamily="18" charset="0"/>
              </a:rPr>
              <a:t>MIDSUMMER NIGHT’S DREAM</a:t>
            </a:r>
            <a:endParaRPr lang="ru-RU" altLang="ru-RU" sz="5400" b="1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E8EA42B8-9B18-42E6-8E46-02468AB5E6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8B377745-9565-4D75-8502-91A290DA6B30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64138"/>
            <a:ext cx="204946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6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48B48D5D-2E82-41AD-A273-B411EDFBF20E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775450" y="1600200"/>
            <a:ext cx="4913313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TWELFTH NIGHT</a:t>
            </a:r>
            <a:endParaRPr lang="ru-RU" altLang="ru-RU" sz="6000"/>
          </a:p>
        </p:txBody>
      </p:sp>
      <p:pic>
        <p:nvPicPr>
          <p:cNvPr id="96259" name="Объект 11">
            <a:extLst>
              <a:ext uri="{FF2B5EF4-FFF2-40B4-BE49-F238E27FC236}">
                <a16:creationId xmlns:a16="http://schemas.microsoft.com/office/drawing/2014/main" id="{18C21394-C82C-4CFA-8B24-EBD346FC444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8225" y="188913"/>
            <a:ext cx="4913313" cy="6308725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AD1E0F4A-1C56-487D-A6CB-7FDAB914BD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0C397904-E9DD-4A11-91CB-8DFD720B66E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29213"/>
            <a:ext cx="204946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6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16531B02-EAF2-4EA4-AFFF-82FED940C132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424613" y="1600200"/>
            <a:ext cx="526415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TAMING </a:t>
            </a:r>
            <a:endParaRPr lang="ru-RU" altLang="ru-RU" sz="6000" b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of </a:t>
            </a:r>
            <a:endParaRPr lang="ru-RU" altLang="ru-RU" sz="6000" b="1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the SHREW</a:t>
            </a:r>
            <a:endParaRPr lang="ru-RU" altLang="ru-RU" sz="6000"/>
          </a:p>
        </p:txBody>
      </p:sp>
      <p:pic>
        <p:nvPicPr>
          <p:cNvPr id="97283" name="Объект 11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2CDDF13-5F0E-41D1-BD00-A60406F65145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2050" y="192088"/>
            <a:ext cx="4387850" cy="6473825"/>
          </a:xfrm>
        </p:spPr>
      </p:pic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C560D784-4057-48E9-830C-9267D376AC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0159FE45-0FEF-44E8-97F5-F3870C40B668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5129213"/>
            <a:ext cx="2049462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64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1">
            <a:extLst>
              <a:ext uri="{FF2B5EF4-FFF2-40B4-BE49-F238E27FC236}">
                <a16:creationId xmlns:a16="http://schemas.microsoft.com/office/drawing/2014/main" id="{F7BDC42E-52E9-4518-9777-CDE158FC81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0" y="1944688"/>
            <a:ext cx="9039225" cy="491331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ru-RU" sz="5400" b="1">
                <a:latin typeface="Modern No. 20" panose="02070704070505020303" pitchFamily="18" charset="0"/>
              </a:rPr>
              <a:t>a session of practising a play, concert, speech etc., in preparation for public performance  </a:t>
            </a:r>
            <a:endParaRPr lang="ru-RU" altLang="ru-RU" sz="5400" b="1" i="1"/>
          </a:p>
        </p:txBody>
      </p:sp>
      <p:pic>
        <p:nvPicPr>
          <p:cNvPr id="2" name="Jeopardy Countdown.mp4">
            <a:hlinkClick r:id="" action="ppaction://media"/>
            <a:extLst>
              <a:ext uri="{FF2B5EF4-FFF2-40B4-BE49-F238E27FC236}">
                <a16:creationId xmlns:a16="http://schemas.microsoft.com/office/drawing/2014/main" id="{511F8143-620B-481F-9D0F-7E0C3AD738DC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125412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Объект 7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5D4E8420-BB0F-4650-B757-450E0E5A771A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51100" y="49213"/>
            <a:ext cx="4325938" cy="6835775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073B83CA-2A5C-4181-B142-893B57AB0774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15063" y="1600200"/>
            <a:ext cx="5473700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MUCH ADO ABOUT NOTHING</a:t>
            </a:r>
            <a:endParaRPr lang="ru-RU" altLang="ru-RU" sz="60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F4E43EAB-1DAA-4742-9CF2-5D986DAFCA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9C2FB281-970C-491A-AE2C-577F108BB633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10163"/>
            <a:ext cx="2049463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6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Объект 7">
            <a:extLst>
              <a:ext uri="{FF2B5EF4-FFF2-40B4-BE49-F238E27FC236}">
                <a16:creationId xmlns:a16="http://schemas.microsoft.com/office/drawing/2014/main" id="{A416A206-2253-469B-A393-A89C298C8F14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888" y="150813"/>
            <a:ext cx="4337050" cy="6672262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A9E2AEB4-AE4F-4D20-A706-0495C79B9C1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180138" y="1600200"/>
            <a:ext cx="5508625" cy="3733800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THE TWO GENTLEMEN of VERONA</a:t>
            </a:r>
            <a:endParaRPr lang="ru-RU" altLang="ru-RU" sz="60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6" action="ppaction://hlinksldjump"/>
            <a:extLst>
              <a:ext uri="{FF2B5EF4-FFF2-40B4-BE49-F238E27FC236}">
                <a16:creationId xmlns:a16="http://schemas.microsoft.com/office/drawing/2014/main" id="{57EBD0B9-A4A3-4E9F-AFC8-6F41EA95A2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483272" y="5534225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20660669-89EC-41AC-9339-062907ED1A7F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24438"/>
            <a:ext cx="2049463" cy="153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6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A0C86AC3-4789-4DC4-84D0-FFD397585255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500938" y="301625"/>
            <a:ext cx="4187825" cy="5821363"/>
          </a:xfrm>
        </p:spPr>
        <p:txBody>
          <a:bodyPr/>
          <a:lstStyle/>
          <a:p>
            <a:pPr algn="ctr"/>
            <a:r>
              <a:rPr lang="en-US" altLang="ru-RU" sz="6000" b="1">
                <a:solidFill>
                  <a:srgbClr val="C00000"/>
                </a:solidFill>
                <a:latin typeface="Modern No. 20" panose="02070704070505020303" pitchFamily="18" charset="0"/>
              </a:rPr>
              <a:t>ALL’S WELL THAT ENDS WELL</a:t>
            </a:r>
            <a:endParaRPr lang="ru-RU" altLang="ru-RU" sz="6000"/>
          </a:p>
        </p:txBody>
      </p:sp>
      <p:pic>
        <p:nvPicPr>
          <p:cNvPr id="4" name="Рисунок 3" descr="Изображение выглядит как векторная графика, шиферная плитка&#10;&#10;Описание создано с высокой степенью достоверности">
            <a:hlinkClick r:id="rId5" action="ppaction://hlinksldjump"/>
            <a:extLst>
              <a:ext uri="{FF2B5EF4-FFF2-40B4-BE49-F238E27FC236}">
                <a16:creationId xmlns:a16="http://schemas.microsoft.com/office/drawing/2014/main" id="{C9679FB9-D5C1-4F99-AF40-95899B5628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982036" y="5641281"/>
            <a:ext cx="963413" cy="963413"/>
          </a:xfrm>
          <a:prstGeom prst="ellipse">
            <a:avLst/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0356" name="Объект 6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1D0421D9-0C39-417E-8AE9-FC49DACC7B99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13088" y="0"/>
            <a:ext cx="4130675" cy="6858000"/>
          </a:xfrm>
        </p:spPr>
      </p:pic>
      <p:pic>
        <p:nvPicPr>
          <p:cNvPr id="9" name="1 min Countdown Timer ( v 276 ) circle clock with sound effects and voice HD 4k.mp4">
            <a:hlinkClick r:id="" action="ppaction://media"/>
            <a:extLst>
              <a:ext uri="{FF2B5EF4-FFF2-40B4-BE49-F238E27FC236}">
                <a16:creationId xmlns:a16="http://schemas.microsoft.com/office/drawing/2014/main" id="{29B0C898-22E8-42BE-AD16-83EDD4A05101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5067300"/>
            <a:ext cx="204946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640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Объект 4">
            <a:extLst>
              <a:ext uri="{FF2B5EF4-FFF2-40B4-BE49-F238E27FC236}">
                <a16:creationId xmlns:a16="http://schemas.microsoft.com/office/drawing/2014/main" id="{26D76E26-080D-4199-9A4F-B013F0E85F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0CFFF69-FBF9-408F-8ABE-0602BD9B7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1491"/>
            <a:ext cx="10972800" cy="3168074"/>
          </a:xfrm>
        </p:spPr>
        <p:txBody>
          <a:bodyPr/>
          <a:lstStyle/>
          <a:p>
            <a:pPr algn="ctr">
              <a:defRPr/>
            </a:pP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HISTORY </a:t>
            </a:r>
            <a:b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OF </a:t>
            </a:r>
            <a:b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</a:br>
            <a:r>
              <a:rPr sz="6000" b="1" dirty="0">
                <a:solidFill>
                  <a:srgbClr val="C00000"/>
                </a:solidFill>
                <a:latin typeface="Algerian" panose="04020705040A02060702" pitchFamily="82" charset="0"/>
              </a:rPr>
              <a:t>THEATRES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D744E66-CF4B-4DA7-B1A2-90DF1A697992}"/>
              </a:ext>
            </a:extLst>
          </p:cNvPr>
          <p:cNvSpPr/>
          <p:nvPr/>
        </p:nvSpPr>
        <p:spPr>
          <a:xfrm>
            <a:off x="8931564" y="389106"/>
            <a:ext cx="2955636" cy="942109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Algerian" panose="04020705040A02060702" pitchFamily="82" charset="0"/>
              </a:rPr>
              <a:t>ROUND VI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  <a:extLst>
              <a:ext uri="{FF2B5EF4-FFF2-40B4-BE49-F238E27FC236}">
                <a16:creationId xmlns:a16="http://schemas.microsoft.com/office/drawing/2014/main" id="{BE5A19C8-F4E2-47EC-9907-7A437525CC29}"/>
              </a:ext>
            </a:extLst>
          </p:cNvPr>
          <p:cNvSpPr/>
          <p:nvPr/>
        </p:nvSpPr>
        <p:spPr>
          <a:xfrm>
            <a:off x="374650" y="190500"/>
            <a:ext cx="1592263" cy="14255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A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hlinkClick r:id="rId4" action="ppaction://hlinksldjump"/>
            <a:extLst>
              <a:ext uri="{FF2B5EF4-FFF2-40B4-BE49-F238E27FC236}">
                <a16:creationId xmlns:a16="http://schemas.microsoft.com/office/drawing/2014/main" id="{6F30CFD8-6FA1-4A4D-8C5F-3E432DB07F0E}"/>
              </a:ext>
            </a:extLst>
          </p:cNvPr>
          <p:cNvSpPr/>
          <p:nvPr/>
        </p:nvSpPr>
        <p:spPr>
          <a:xfrm>
            <a:off x="2438400" y="190500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B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>
            <a:hlinkClick r:id="rId5" action="ppaction://hlinksldjump"/>
            <a:extLst>
              <a:ext uri="{FF2B5EF4-FFF2-40B4-BE49-F238E27FC236}">
                <a16:creationId xmlns:a16="http://schemas.microsoft.com/office/drawing/2014/main" id="{605C3D45-F7F6-4892-9583-FCCADD16E26E}"/>
              </a:ext>
            </a:extLst>
          </p:cNvPr>
          <p:cNvSpPr/>
          <p:nvPr/>
        </p:nvSpPr>
        <p:spPr>
          <a:xfrm>
            <a:off x="4267200" y="190500"/>
            <a:ext cx="1481138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C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hlinkClick r:id="rId6" action="ppaction://hlinksldjump"/>
            <a:extLst>
              <a:ext uri="{FF2B5EF4-FFF2-40B4-BE49-F238E27FC236}">
                <a16:creationId xmlns:a16="http://schemas.microsoft.com/office/drawing/2014/main" id="{E5E58F4A-881B-4137-B8E6-4BB4C3813AFD}"/>
              </a:ext>
            </a:extLst>
          </p:cNvPr>
          <p:cNvSpPr/>
          <p:nvPr/>
        </p:nvSpPr>
        <p:spPr>
          <a:xfrm>
            <a:off x="6183313" y="190500"/>
            <a:ext cx="14144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D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hlinkClick r:id="rId7" action="ppaction://hlinksldjump"/>
            <a:extLst>
              <a:ext uri="{FF2B5EF4-FFF2-40B4-BE49-F238E27FC236}">
                <a16:creationId xmlns:a16="http://schemas.microsoft.com/office/drawing/2014/main" id="{79E81791-D9A8-4F81-AE3E-BF9DC92048CF}"/>
              </a:ext>
            </a:extLst>
          </p:cNvPr>
          <p:cNvSpPr/>
          <p:nvPr/>
        </p:nvSpPr>
        <p:spPr>
          <a:xfrm>
            <a:off x="8077200" y="212725"/>
            <a:ext cx="14255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E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>
            <a:hlinkClick r:id="rId8" action="ppaction://hlinksldjump"/>
            <a:extLst>
              <a:ext uri="{FF2B5EF4-FFF2-40B4-BE49-F238E27FC236}">
                <a16:creationId xmlns:a16="http://schemas.microsoft.com/office/drawing/2014/main" id="{CED14340-011C-4FA5-A832-394D9091F5F6}"/>
              </a:ext>
            </a:extLst>
          </p:cNvPr>
          <p:cNvSpPr/>
          <p:nvPr/>
        </p:nvSpPr>
        <p:spPr>
          <a:xfrm>
            <a:off x="10025063" y="212725"/>
            <a:ext cx="14382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F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>
            <a:hlinkClick r:id="rId9" action="ppaction://hlinksldjump"/>
            <a:extLst>
              <a:ext uri="{FF2B5EF4-FFF2-40B4-BE49-F238E27FC236}">
                <a16:creationId xmlns:a16="http://schemas.microsoft.com/office/drawing/2014/main" id="{C5840B4C-4542-443A-8147-53CA1C8754FB}"/>
              </a:ext>
            </a:extLst>
          </p:cNvPr>
          <p:cNvSpPr/>
          <p:nvPr/>
        </p:nvSpPr>
        <p:spPr>
          <a:xfrm>
            <a:off x="374650" y="1866900"/>
            <a:ext cx="1592263" cy="14255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G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>
            <a:hlinkClick r:id="rId10" action="ppaction://hlinksldjump"/>
            <a:extLst>
              <a:ext uri="{FF2B5EF4-FFF2-40B4-BE49-F238E27FC236}">
                <a16:creationId xmlns:a16="http://schemas.microsoft.com/office/drawing/2014/main" id="{AB356354-05E4-4D08-90B4-1C0A5CC7EE3B}"/>
              </a:ext>
            </a:extLst>
          </p:cNvPr>
          <p:cNvSpPr/>
          <p:nvPr/>
        </p:nvSpPr>
        <p:spPr>
          <a:xfrm>
            <a:off x="374650" y="3478213"/>
            <a:ext cx="1592263" cy="14255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M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>
            <a:hlinkClick r:id="rId11" action="ppaction://hlinksldjump"/>
            <a:extLst>
              <a:ext uri="{FF2B5EF4-FFF2-40B4-BE49-F238E27FC236}">
                <a16:creationId xmlns:a16="http://schemas.microsoft.com/office/drawing/2014/main" id="{A561C8B1-43E6-4243-829F-A2D8DFC44490}"/>
              </a:ext>
            </a:extLst>
          </p:cNvPr>
          <p:cNvSpPr/>
          <p:nvPr/>
        </p:nvSpPr>
        <p:spPr>
          <a:xfrm>
            <a:off x="374650" y="5143500"/>
            <a:ext cx="1592263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S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>
            <a:hlinkClick r:id="rId12" action="ppaction://hlinksldjump"/>
            <a:extLst>
              <a:ext uri="{FF2B5EF4-FFF2-40B4-BE49-F238E27FC236}">
                <a16:creationId xmlns:a16="http://schemas.microsoft.com/office/drawing/2014/main" id="{5847BF71-DB93-4611-9262-28D697F73F4E}"/>
              </a:ext>
            </a:extLst>
          </p:cNvPr>
          <p:cNvSpPr/>
          <p:nvPr/>
        </p:nvSpPr>
        <p:spPr>
          <a:xfrm>
            <a:off x="2438400" y="1866900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H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>
            <a:hlinkClick r:id="rId13" action="ppaction://hlinksldjump"/>
            <a:extLst>
              <a:ext uri="{FF2B5EF4-FFF2-40B4-BE49-F238E27FC236}">
                <a16:creationId xmlns:a16="http://schemas.microsoft.com/office/drawing/2014/main" id="{55CED33D-2864-4CFE-8005-B4FA111ACB7D}"/>
              </a:ext>
            </a:extLst>
          </p:cNvPr>
          <p:cNvSpPr/>
          <p:nvPr/>
        </p:nvSpPr>
        <p:spPr>
          <a:xfrm>
            <a:off x="2438400" y="3478213"/>
            <a:ext cx="1481138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N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>
            <a:hlinkClick r:id="rId14" action="ppaction://hlinksldjump"/>
            <a:extLst>
              <a:ext uri="{FF2B5EF4-FFF2-40B4-BE49-F238E27FC236}">
                <a16:creationId xmlns:a16="http://schemas.microsoft.com/office/drawing/2014/main" id="{9222F6F4-A8D6-4EAE-8776-EA32D706A30D}"/>
              </a:ext>
            </a:extLst>
          </p:cNvPr>
          <p:cNvSpPr/>
          <p:nvPr/>
        </p:nvSpPr>
        <p:spPr>
          <a:xfrm>
            <a:off x="2493963" y="5110163"/>
            <a:ext cx="1481137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T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>
            <a:hlinkClick r:id="rId15" action="ppaction://hlinksldjump"/>
            <a:extLst>
              <a:ext uri="{FF2B5EF4-FFF2-40B4-BE49-F238E27FC236}">
                <a16:creationId xmlns:a16="http://schemas.microsoft.com/office/drawing/2014/main" id="{A254582F-CD52-46B9-B97C-35BFC43923DE}"/>
              </a:ext>
            </a:extLst>
          </p:cNvPr>
          <p:cNvSpPr/>
          <p:nvPr/>
        </p:nvSpPr>
        <p:spPr>
          <a:xfrm>
            <a:off x="4267200" y="1866900"/>
            <a:ext cx="1481138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I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>
            <a:hlinkClick r:id="rId16" action="ppaction://hlinksldjump"/>
            <a:extLst>
              <a:ext uri="{FF2B5EF4-FFF2-40B4-BE49-F238E27FC236}">
                <a16:creationId xmlns:a16="http://schemas.microsoft.com/office/drawing/2014/main" id="{8547841A-A125-419C-84E3-43BC7AE7FD22}"/>
              </a:ext>
            </a:extLst>
          </p:cNvPr>
          <p:cNvSpPr/>
          <p:nvPr/>
        </p:nvSpPr>
        <p:spPr>
          <a:xfrm>
            <a:off x="4267200" y="3478213"/>
            <a:ext cx="1481138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O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>
            <a:hlinkClick r:id="rId17" action="ppaction://hlinksldjump"/>
            <a:extLst>
              <a:ext uri="{FF2B5EF4-FFF2-40B4-BE49-F238E27FC236}">
                <a16:creationId xmlns:a16="http://schemas.microsoft.com/office/drawing/2014/main" id="{EB29746A-D2BB-4B44-816A-A93782D35FBC}"/>
              </a:ext>
            </a:extLst>
          </p:cNvPr>
          <p:cNvSpPr/>
          <p:nvPr/>
        </p:nvSpPr>
        <p:spPr>
          <a:xfrm>
            <a:off x="4316413" y="5099050"/>
            <a:ext cx="1481137" cy="14478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U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>
            <a:hlinkClick r:id="rId18" action="ppaction://hlinksldjump"/>
            <a:extLst>
              <a:ext uri="{FF2B5EF4-FFF2-40B4-BE49-F238E27FC236}">
                <a16:creationId xmlns:a16="http://schemas.microsoft.com/office/drawing/2014/main" id="{8F90BBE3-739D-43DF-9C74-F2EF113B091F}"/>
              </a:ext>
            </a:extLst>
          </p:cNvPr>
          <p:cNvSpPr/>
          <p:nvPr/>
        </p:nvSpPr>
        <p:spPr>
          <a:xfrm>
            <a:off x="6183313" y="1878013"/>
            <a:ext cx="14144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J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>
            <a:hlinkClick r:id="rId19" action="ppaction://hlinksldjump"/>
            <a:extLst>
              <a:ext uri="{FF2B5EF4-FFF2-40B4-BE49-F238E27FC236}">
                <a16:creationId xmlns:a16="http://schemas.microsoft.com/office/drawing/2014/main" id="{B9B96380-A88A-47A2-A33E-77D1CED2580B}"/>
              </a:ext>
            </a:extLst>
          </p:cNvPr>
          <p:cNvSpPr/>
          <p:nvPr/>
        </p:nvSpPr>
        <p:spPr>
          <a:xfrm>
            <a:off x="6183313" y="3489325"/>
            <a:ext cx="1414462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P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>
            <a:hlinkClick r:id="rId20" action="ppaction://hlinksldjump"/>
            <a:extLst>
              <a:ext uri="{FF2B5EF4-FFF2-40B4-BE49-F238E27FC236}">
                <a16:creationId xmlns:a16="http://schemas.microsoft.com/office/drawing/2014/main" id="{530EA7BA-35D3-4F03-A10E-E87193EC9EA2}"/>
              </a:ext>
            </a:extLst>
          </p:cNvPr>
          <p:cNvSpPr/>
          <p:nvPr/>
        </p:nvSpPr>
        <p:spPr>
          <a:xfrm>
            <a:off x="8077200" y="1889125"/>
            <a:ext cx="1443038" cy="140335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K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>
            <a:hlinkClick r:id="rId21" action="ppaction://hlinksldjump"/>
            <a:extLst>
              <a:ext uri="{FF2B5EF4-FFF2-40B4-BE49-F238E27FC236}">
                <a16:creationId xmlns:a16="http://schemas.microsoft.com/office/drawing/2014/main" id="{86297BBB-2395-4911-B327-6622C9F8A6DB}"/>
              </a:ext>
            </a:extLst>
          </p:cNvPr>
          <p:cNvSpPr/>
          <p:nvPr/>
        </p:nvSpPr>
        <p:spPr>
          <a:xfrm>
            <a:off x="8093075" y="3509963"/>
            <a:ext cx="1427163" cy="1427162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Q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>
            <a:hlinkClick r:id="rId22" action="ppaction://hlinksldjump"/>
            <a:extLst>
              <a:ext uri="{FF2B5EF4-FFF2-40B4-BE49-F238E27FC236}">
                <a16:creationId xmlns:a16="http://schemas.microsoft.com/office/drawing/2014/main" id="{94FBE338-6D51-4B44-B12E-CB768C4BACD7}"/>
              </a:ext>
            </a:extLst>
          </p:cNvPr>
          <p:cNvSpPr/>
          <p:nvPr/>
        </p:nvSpPr>
        <p:spPr>
          <a:xfrm>
            <a:off x="10047288" y="3509963"/>
            <a:ext cx="1436687" cy="1427162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R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>
            <a:hlinkClick r:id="rId23" action="ppaction://hlinksldjump"/>
            <a:extLst>
              <a:ext uri="{FF2B5EF4-FFF2-40B4-BE49-F238E27FC236}">
                <a16:creationId xmlns:a16="http://schemas.microsoft.com/office/drawing/2014/main" id="{BC20237E-3CE9-44D8-AE17-4A3D16D982B0}"/>
              </a:ext>
            </a:extLst>
          </p:cNvPr>
          <p:cNvSpPr/>
          <p:nvPr/>
        </p:nvSpPr>
        <p:spPr>
          <a:xfrm>
            <a:off x="10025063" y="1866900"/>
            <a:ext cx="1438275" cy="1425575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7200" b="1" dirty="0">
                <a:solidFill>
                  <a:srgbClr val="C00000"/>
                </a:solidFill>
                <a:latin typeface="Algerian" pitchFamily="82" charset="0"/>
              </a:rPr>
              <a:t>L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28" name="Овал 27">
            <a:hlinkClick r:id="" action="ppaction://noaction"/>
            <a:extLst>
              <a:ext uri="{FF2B5EF4-FFF2-40B4-BE49-F238E27FC236}">
                <a16:creationId xmlns:a16="http://schemas.microsoft.com/office/drawing/2014/main" id="{35341348-BD2E-44FE-A3CC-85D17FCB34E5}"/>
              </a:ext>
            </a:extLst>
          </p:cNvPr>
          <p:cNvSpPr/>
          <p:nvPr/>
        </p:nvSpPr>
        <p:spPr>
          <a:xfrm>
            <a:off x="9698037" y="5722935"/>
            <a:ext cx="628073" cy="572654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Algerian" panose="04020705040A02060702" pitchFamily="82" charset="0"/>
              </a:rPr>
              <a:t>E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4" grpId="0" animBg="1"/>
      <p:bldP spid="25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575" y="341313"/>
            <a:ext cx="11172825" cy="6391275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Which Monarch decreed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to create </a:t>
            </a:r>
            <a:r>
              <a:rPr lang="ru-RU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chemeClr val="bg1"/>
                </a:solidFill>
                <a:latin typeface="Modern No. 20" panose="02070704070505020303" pitchFamily="18" charset="0"/>
              </a:rPr>
              <a:t>the Bolshoi Theatre?</a:t>
            </a:r>
            <a:br>
              <a:rPr lang="ru-RU" sz="6000" dirty="0"/>
            </a:br>
            <a:r>
              <a:rPr lang="ru-RU" sz="5400" dirty="0"/>
              <a:t>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sp>
        <p:nvSpPr>
          <p:cNvPr id="6" name="Прямоугольник: скругленные углы 5">
            <a:hlinkClick r:id="rId5" action="ppaction://hlinksldjump"/>
            <a:extLst>
              <a:ext uri="{FF2B5EF4-FFF2-40B4-BE49-F238E27FC236}">
                <a16:creationId xmlns:a16="http://schemas.microsoft.com/office/drawing/2014/main" id="{077441CF-607A-48EE-9276-5A2B27E5EBC2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  <p:pic>
        <p:nvPicPr>
          <p:cNvPr id="7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2D084E14-4F04-455C-A76C-B45FEEB9D877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7" action="ppaction://hlinksldjump"/>
            <a:extLst>
              <a:ext uri="{FF2B5EF4-FFF2-40B4-BE49-F238E27FC236}">
                <a16:creationId xmlns:a16="http://schemas.microsoft.com/office/drawing/2014/main" id="{1F13A5C7-22EC-4556-B050-EC5685747419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54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) </a:t>
            </a:r>
            <a:r>
              <a:rPr lang="en-US" sz="54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Catherine the Great     </a:t>
            </a:r>
            <a:r>
              <a:rPr lang="ru-RU" sz="54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54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c) Peter I 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sz="54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b) Peter III                      </a:t>
            </a:r>
            <a:r>
              <a:rPr lang="ru-RU" sz="54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</a:t>
            </a:r>
            <a:r>
              <a:rPr lang="en-US" sz="5400" b="1" dirty="0">
                <a:solidFill>
                  <a:srgbClr val="C00000"/>
                </a:solidFill>
                <a:latin typeface="Modern No. 20" panose="02070704070505020303" pitchFamily="18" charset="0"/>
              </a:rPr>
              <a:t>d) Paul I</a:t>
            </a:r>
            <a:endParaRPr lang="ru-RU" sz="54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1C0F35E3-EF57-4B38-AAA2-4EE163467122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: скругленные углы 5">
            <a:hlinkClick r:id="rId6" action="ppaction://hlinksldjump"/>
            <a:extLst>
              <a:ext uri="{FF2B5EF4-FFF2-40B4-BE49-F238E27FC236}">
                <a16:creationId xmlns:a16="http://schemas.microsoft.com/office/drawing/2014/main" id="{58449FB1-EE61-4AC4-A114-7AAC14C6A325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45122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en-US" dirty="0"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en-US" dirty="0">
              <a:latin typeface="Modern No. 20" panose="02070704070505020303" pitchFamily="18" charset="0"/>
            </a:endParaRPr>
          </a:p>
          <a:p>
            <a:pPr marL="0" indent="0" algn="ctr">
              <a:buFont typeface="Wingdings 2" panose="05020102010507070707" pitchFamily="18" charset="2"/>
              <a:buNone/>
              <a:defRPr/>
            </a:pPr>
            <a:r>
              <a:rPr lang="en-US" sz="7200" b="1" dirty="0">
                <a:solidFill>
                  <a:srgbClr val="C00000"/>
                </a:solidFill>
                <a:latin typeface="Modern No. 20" panose="02070704070505020303" pitchFamily="18" charset="0"/>
              </a:rPr>
              <a:t>Catherine the Great</a:t>
            </a:r>
            <a:endParaRPr lang="ru-RU" sz="7200" b="1" dirty="0">
              <a:solidFill>
                <a:srgbClr val="C00000"/>
              </a:solidFill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Рисунок 3">
            <a:hlinkClick r:id="rId3" action="ppaction://hlinksldjump"/>
            <a:extLst>
              <a:ext uri="{FF2B5EF4-FFF2-40B4-BE49-F238E27FC236}">
                <a16:creationId xmlns:a16="http://schemas.microsoft.com/office/drawing/2014/main" id="{9E4BE67D-B879-43F5-853D-FC49C9454B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0990" y="439023"/>
            <a:ext cx="2135910" cy="17087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0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938" y="209550"/>
            <a:ext cx="10814050" cy="6523038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en-US" dirty="0"/>
              <a:t> </a:t>
            </a:r>
            <a:r>
              <a:rPr lang="en-US" sz="5400" b="1" dirty="0">
                <a:solidFill>
                  <a:schemeClr val="bg1"/>
                </a:solidFill>
                <a:latin typeface="Modern No. 20" panose="02070704070505020303" pitchFamily="18" charset="0"/>
              </a:rPr>
              <a:t>How many times was the Bolshoi Theatre destroyed by fire?</a:t>
            </a:r>
            <a:br>
              <a:rPr lang="ru-RU" sz="5400" b="1" dirty="0">
                <a:solidFill>
                  <a:schemeClr val="bg1"/>
                </a:solidFill>
              </a:rPr>
            </a:br>
            <a:r>
              <a:rPr lang="ru-RU" sz="5400" b="1" dirty="0">
                <a:solidFill>
                  <a:schemeClr val="bg1"/>
                </a:solidFill>
              </a:rPr>
              <a:t> </a:t>
            </a:r>
            <a:r>
              <a:rPr lang="en-US" sz="5400" b="1" dirty="0">
                <a:solidFill>
                  <a:schemeClr val="bg1"/>
                </a:solidFill>
              </a:rPr>
              <a:t>                </a:t>
            </a: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3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B002D443-EDF5-4FD9-B644-E3B5341A06D2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863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: скругленные углы 8">
            <a:hlinkClick r:id="rId6" action="ppaction://hlinksldjump"/>
            <a:extLst>
              <a:ext uri="{FF2B5EF4-FFF2-40B4-BE49-F238E27FC236}">
                <a16:creationId xmlns:a16="http://schemas.microsoft.com/office/drawing/2014/main" id="{12A91CAD-82F2-4EC8-A443-FDF3009F394A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E5350B00-E724-4B3E-9717-363F1DB157FA}"/>
              </a:ext>
            </a:extLst>
          </p:cNvPr>
          <p:cNvSpPr/>
          <p:nvPr/>
        </p:nvSpPr>
        <p:spPr>
          <a:xfrm>
            <a:off x="9531350" y="5732463"/>
            <a:ext cx="1901825" cy="784225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HINT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878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Объект 3">
            <a:extLst>
              <a:ext uri="{FF2B5EF4-FFF2-40B4-BE49-F238E27FC236}">
                <a16:creationId xmlns:a16="http://schemas.microsoft.com/office/drawing/2014/main" id="{0073AF82-0337-4130-BEA7-27DFD422A9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438" y="0"/>
            <a:ext cx="11193462" cy="6858000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buFont typeface="Wingdings 2" panose="05020102010507070707" pitchFamily="18" charset="2"/>
              <a:buNone/>
              <a:defRPr/>
            </a:pPr>
            <a:endParaRPr lang="ru-RU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48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a) one    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c) three   </a:t>
            </a: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    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b) two            </a:t>
            </a:r>
            <a:r>
              <a:rPr lang="ru-RU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</a:t>
            </a:r>
            <a:r>
              <a:rPr lang="en-US" sz="6000" b="1" dirty="0">
                <a:solidFill>
                  <a:srgbClr val="C00000"/>
                </a:solidFill>
                <a:latin typeface="Modern No. 20" panose="02070704070505020303" pitchFamily="18" charset="0"/>
              </a:rPr>
              <a:t> d) five</a:t>
            </a:r>
            <a:endParaRPr lang="ru-RU" sz="6000" b="1" dirty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 2" panose="05020102010507070707" pitchFamily="18" charset="2"/>
              <a:buNone/>
              <a:defRPr/>
            </a:pPr>
            <a:endParaRPr lang="en-US" sz="4800" b="1" dirty="0">
              <a:solidFill>
                <a:srgbClr val="C00000"/>
              </a:solidFill>
              <a:latin typeface="Modern No. 20" panose="02070704070505020303" pitchFamily="18" charset="0"/>
            </a:endParaRPr>
          </a:p>
          <a:p>
            <a:pPr>
              <a:defRPr/>
            </a:pPr>
            <a:endParaRPr lang="ru-RU" altLang="ru-RU" dirty="0"/>
          </a:p>
        </p:txBody>
      </p:sp>
      <p:pic>
        <p:nvPicPr>
          <p:cNvPr id="4" name="COUNTDOWN TIMER 60 sec ( v 571 ) 1 min timer in 8k with sound effects.mp4">
            <a:hlinkClick r:id="" action="ppaction://media"/>
            <a:extLst>
              <a:ext uri="{FF2B5EF4-FFF2-40B4-BE49-F238E27FC236}">
                <a16:creationId xmlns:a16="http://schemas.microsoft.com/office/drawing/2014/main" id="{5072112C-4EB2-4949-A6BE-1CC84F895BA5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342" y="4469991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: скругленные углы 4">
            <a:hlinkClick r:id="rId6" action="ppaction://hlinksldjump"/>
            <a:extLst>
              <a:ext uri="{FF2B5EF4-FFF2-40B4-BE49-F238E27FC236}">
                <a16:creationId xmlns:a16="http://schemas.microsoft.com/office/drawing/2014/main" id="{FEB42563-8B98-40A7-8A91-EB2FCC95A06F}"/>
              </a:ext>
            </a:extLst>
          </p:cNvPr>
          <p:cNvSpPr/>
          <p:nvPr/>
        </p:nvSpPr>
        <p:spPr>
          <a:xfrm>
            <a:off x="741363" y="5732463"/>
            <a:ext cx="2860675" cy="782637"/>
          </a:xfrm>
          <a:prstGeom prst="roundRect">
            <a:avLst>
              <a:gd name="adj" fmla="val 44445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latin typeface="Modern No. 20" panose="02070704070505020303" pitchFamily="18" charset="0"/>
              </a:rPr>
              <a:t>ANSWER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56098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rgbClr val="262626"/>
      </a:dk1>
      <a:lt1>
        <a:srgbClr val="262626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конечный вариант THEATRE</Template>
  <TotalTime>75</TotalTime>
  <Words>1496</Words>
  <Application>Microsoft Office PowerPoint</Application>
  <PresentationFormat>Широкоэкранный</PresentationFormat>
  <Paragraphs>592</Paragraphs>
  <Slides>158</Slides>
  <Notes>0</Notes>
  <HiddenSlides>0</HiddenSlides>
  <MMClips>98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158</vt:i4>
      </vt:variant>
    </vt:vector>
  </HeadingPairs>
  <TitlesOfParts>
    <vt:vector size="165" baseType="lpstr">
      <vt:lpstr>Algerian</vt:lpstr>
      <vt:lpstr>Arial</vt:lpstr>
      <vt:lpstr>Constantia</vt:lpstr>
      <vt:lpstr>Modern No. 20</vt:lpstr>
      <vt:lpstr>Wingdings</vt:lpstr>
      <vt:lpstr>Wingdings 2</vt:lpstr>
      <vt:lpstr>Бумажная</vt:lpstr>
      <vt:lpstr>THEATRE</vt:lpstr>
      <vt:lpstr>Презентация PowerPoint</vt:lpstr>
      <vt:lpstr>THEATRICAL   TERMS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WORLD THEATERS   BUILDINGS</vt:lpstr>
      <vt:lpstr>Презентация PowerPoint</vt:lpstr>
      <vt:lpstr>Antique Theatre, Greece</vt:lpstr>
      <vt:lpstr>GLOBE THEATRE, LONDON</vt:lpstr>
      <vt:lpstr>BOLSHOI THEATRE, MOSCOW</vt:lpstr>
      <vt:lpstr>OPERA HOUSE, SYDNEY</vt:lpstr>
      <vt:lpstr>BROADWAY</vt:lpstr>
      <vt:lpstr>ROYAL  THEATRE,  COVENT GARDEN</vt:lpstr>
      <vt:lpstr>VAMPILOV’S IRKUTSK REGIONAL THEATRE OF YOUNG VIEWER</vt:lpstr>
      <vt:lpstr>      NOVOSIBIRSK STATE ACADEMIC OPERA &amp; BALLET THEATRE</vt:lpstr>
      <vt:lpstr>WORLD THEATRICAL   HALLS</vt:lpstr>
      <vt:lpstr>Презентация PowerPoint</vt:lpstr>
      <vt:lpstr>BROADWAY</vt:lpstr>
      <vt:lpstr>Antique Theatre</vt:lpstr>
      <vt:lpstr>VAMPILOV’S IRKUTSK REGIONAL THEATRE OF YOUNG VIEWER</vt:lpstr>
      <vt:lpstr>ROYAL  THEATRE,  COVENT GARDEN</vt:lpstr>
      <vt:lpstr>BOLSHOI THEATRE, MOSCOW</vt:lpstr>
      <vt:lpstr>NOVOSIBIRSK STATE ACADEMIC OPERA &amp; BALLET THEATRE</vt:lpstr>
      <vt:lpstr>GLOBE THEATRE, LONDON</vt:lpstr>
      <vt:lpstr>OPERA HOUSE, SYDNEY</vt:lpstr>
      <vt:lpstr>SHAKESPEARE'S TRAGEDIES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SHAKESPEARE'S COMEDIES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HISTORY  OF  THEATRES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THEATRE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pk</dc:creator>
  <cp:lastModifiedBy>liphargalina@dnevnik.ru</cp:lastModifiedBy>
  <cp:revision>8</cp:revision>
  <dcterms:created xsi:type="dcterms:W3CDTF">2018-05-05T08:51:16Z</dcterms:created>
  <dcterms:modified xsi:type="dcterms:W3CDTF">2019-12-14T14:39:03Z</dcterms:modified>
</cp:coreProperties>
</file>