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2" d="100"/>
          <a:sy n="82" d="100"/>
        </p:scale>
        <p:origin x="300" y="-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163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5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28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11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42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38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0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1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1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49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56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0CD9E-5554-4FDF-A94A-AA3DB79DE62A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C3544-F1E7-497C-8A31-BD406A367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6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2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image" Target="../media/image1.png"/><Relationship Id="rId17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microsoft.com/office/2007/relationships/hdphoto" Target="../media/hdphoto1.wdp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slideLayout" Target="../slideLayouts/slideLayout7.xml"/><Relationship Id="rId5" Type="http://schemas.microsoft.com/office/2007/relationships/media" Target="../media/media3.mp3"/><Relationship Id="rId15" Type="http://schemas.openxmlformats.org/officeDocument/2006/relationships/image" Target="../media/image4.pn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7877" y="2235200"/>
            <a:ext cx="10925908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(Чтобы проверить ответ, нажмите на текст вопроса)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86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7262" y="343352"/>
            <a:ext cx="1247949" cy="15527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54279" y="1739087"/>
            <a:ext cx="1247949" cy="15527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65771" y="292124"/>
            <a:ext cx="1247949" cy="1552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27648" y="2564904"/>
            <a:ext cx="1247949" cy="1552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44503" y="2702286"/>
            <a:ext cx="1247949" cy="1552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7151" y="2824287"/>
            <a:ext cx="1445202" cy="14452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60637" y="2324783"/>
            <a:ext cx="1445202" cy="14452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61562" y="105798"/>
            <a:ext cx="1445202" cy="14452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82495" y="486351"/>
            <a:ext cx="1445202" cy="14452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75739" y="968399"/>
            <a:ext cx="819264" cy="8573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092596" y="3499638"/>
            <a:ext cx="819264" cy="8573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68621" y="399714"/>
            <a:ext cx="819264" cy="8573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80656" y="1606969"/>
            <a:ext cx="819264" cy="8573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08251" y="3341300"/>
            <a:ext cx="819264" cy="85737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37102" y="1844916"/>
            <a:ext cx="819264" cy="8573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84163" y="2643851"/>
            <a:ext cx="819264" cy="8573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1065" y="4837684"/>
            <a:ext cx="6628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стаканчиков с мороженым?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722" y="5515712"/>
            <a:ext cx="358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тортов?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722" y="6211619"/>
            <a:ext cx="3656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конфет?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03983" y="474535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6368" y="5356029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1032" y="608896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00307" y="5059222"/>
            <a:ext cx="2320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меньше?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41922" y="6044544"/>
            <a:ext cx="2278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больше?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05523" y="4745002"/>
            <a:ext cx="1084581" cy="108458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315010" y="5877469"/>
            <a:ext cx="819264" cy="857370"/>
          </a:xfrm>
          <a:prstGeom prst="rect">
            <a:avLst/>
          </a:prstGeom>
        </p:spPr>
      </p:pic>
      <p:pic>
        <p:nvPicPr>
          <p:cNvPr id="28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5303" y="4888912"/>
            <a:ext cx="431959" cy="431959"/>
          </a:xfrm>
          <a:prstGeom prst="rect">
            <a:avLst/>
          </a:prstGeom>
        </p:spPr>
      </p:pic>
      <p:pic>
        <p:nvPicPr>
          <p:cNvPr id="29" name="звук 2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5303" y="5582441"/>
            <a:ext cx="432389" cy="432389"/>
          </a:xfrm>
          <a:prstGeom prst="rect">
            <a:avLst/>
          </a:prstGeom>
        </p:spPr>
      </p:pic>
      <p:pic>
        <p:nvPicPr>
          <p:cNvPr id="30" name="звук 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5303" y="6276400"/>
            <a:ext cx="427458" cy="427458"/>
          </a:xfrm>
          <a:prstGeom prst="rect">
            <a:avLst/>
          </a:prstGeom>
        </p:spPr>
      </p:pic>
      <p:pic>
        <p:nvPicPr>
          <p:cNvPr id="31" name="звук 4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535101" y="5140836"/>
            <a:ext cx="430385" cy="430385"/>
          </a:xfrm>
          <a:prstGeom prst="rect">
            <a:avLst/>
          </a:prstGeom>
        </p:spPr>
      </p:pic>
      <p:pic>
        <p:nvPicPr>
          <p:cNvPr id="32" name="звук 5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7481155" y="6093943"/>
            <a:ext cx="466044" cy="46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7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76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92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204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584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488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Сравнение групп предметов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Сравнение групп предметов</Template>
  <TotalTime>14</TotalTime>
  <Words>38</Words>
  <Application>Microsoft Office PowerPoint</Application>
  <PresentationFormat>Широкоэкранный</PresentationFormat>
  <Paragraphs>9</Paragraphs>
  <Slides>2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Сравнение групп предметов</vt:lpstr>
      <vt:lpstr>Ответь на вопросы. (Чтобы проверить ответ, нажмите на текст вопроса)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Студент</cp:lastModifiedBy>
  <cp:revision>4</cp:revision>
  <dcterms:created xsi:type="dcterms:W3CDTF">2024-05-27T13:36:21Z</dcterms:created>
  <dcterms:modified xsi:type="dcterms:W3CDTF">2024-06-05T15:47:11Z</dcterms:modified>
</cp:coreProperties>
</file>