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3" autoAdjust="0"/>
    <p:restoredTop sz="94555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F5732-BF15-4DF8-9B30-E340797F2BD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A2290-6BA4-46F3-B5C2-0807974D50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8479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A2290-6BA4-46F3-B5C2-0807974D509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845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21484"/>
          </a:xfrm>
        </p:spPr>
        <p:txBody>
          <a:bodyPr>
            <a:no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Руководитель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   Овсянникова В.И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высшей квалификационной категории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– лицей №13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п.Краснообск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990656" cy="252028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ТЕХНОЛОГИИ</a:t>
            </a:r>
            <a:br>
              <a:rPr lang="ru-RU" sz="28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КУКЛЫ </a:t>
            </a:r>
            <a:r>
              <a:rPr lang="ru-RU" sz="3200" dirty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3200">
                  <a:solidFill>
                    <a:schemeClr val="accent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n w="3200">
                <a:solidFill>
                  <a:schemeClr val="accent2">
                    <a:lumMod val="50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3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Семья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Русские народные куклы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работу выполнила </a:t>
            </a:r>
            <a:r>
              <a:rPr lang="ru-RU" sz="2700" dirty="0" err="1" smtClean="0">
                <a:solidFill>
                  <a:srgbClr val="FF0000"/>
                </a:solidFill>
              </a:rPr>
              <a:t>Войнова</a:t>
            </a:r>
            <a:r>
              <a:rPr lang="ru-RU" sz="2700" dirty="0" smtClean="0">
                <a:solidFill>
                  <a:srgbClr val="FF0000"/>
                </a:solidFill>
              </a:rPr>
              <a:t> Ксения ученица 3 класса</a:t>
            </a:r>
            <a:endParaRPr lang="ru-RU" sz="27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46419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5069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ли Вам интересна эта информация?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куклу Вы выбрали для проектной работы?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 какие материалы и инструменты необходимо подготовить к следующему уроку?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664"/>
            <a:ext cx="4896544" cy="894928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43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Интерес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народным ремеслам в современном мире возрастает. Мы живем в России – стране с многовековыми традициями.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фундаменте нашей культуры лежит традиционная народная культура. 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занимает тряпичная кукла. Она была и детской игрушкой, и оберегом, и элементом праздничных обрядов.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приобщение к миру народной культуры, даёт возможность попробовать изготовить куклу своими руками.</a:t>
            </a:r>
          </a:p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886544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лнце 3"/>
          <p:cNvSpPr>
            <a:spLocks noChangeAspect="1"/>
          </p:cNvSpPr>
          <p:nvPr/>
        </p:nvSpPr>
        <p:spPr>
          <a:xfrm>
            <a:off x="827584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олнце 4"/>
          <p:cNvSpPr>
            <a:spLocks noChangeAspect="1"/>
          </p:cNvSpPr>
          <p:nvPr/>
        </p:nvSpPr>
        <p:spPr>
          <a:xfrm>
            <a:off x="1835696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>
            <a:spLocks noChangeAspect="1"/>
          </p:cNvSpPr>
          <p:nvPr/>
        </p:nvSpPr>
        <p:spPr>
          <a:xfrm>
            <a:off x="2843808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Солнце 6"/>
          <p:cNvSpPr>
            <a:spLocks noChangeAspect="1"/>
          </p:cNvSpPr>
          <p:nvPr/>
        </p:nvSpPr>
        <p:spPr>
          <a:xfrm>
            <a:off x="3995936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>
            <a:spLocks noChangeAspect="1"/>
          </p:cNvSpPr>
          <p:nvPr/>
        </p:nvSpPr>
        <p:spPr>
          <a:xfrm>
            <a:off x="5076056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>
            <a:spLocks noChangeAspect="1"/>
          </p:cNvSpPr>
          <p:nvPr/>
        </p:nvSpPr>
        <p:spPr>
          <a:xfrm>
            <a:off x="6156176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>
            <a:spLocks noChangeAspect="1"/>
          </p:cNvSpPr>
          <p:nvPr/>
        </p:nvSpPr>
        <p:spPr>
          <a:xfrm>
            <a:off x="7164288" y="558924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8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работы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серию  русских народных кукол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этой цели необходимо решить следующие задачи: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историей возникновения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технологию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эскиз куклы;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материалы.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66936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2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старые  времена практически в каждой избе можно было увидеть самодельную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различных обрядов создавались обрядовые куклы: Неразлучники для свадьбы, на праздник Ивана Купалы  - Купавка, на масленицу – кукла Масленица.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забавы детям изготавливали игровые куклы: Малышок-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голышок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Стригушка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Закрутка,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Пеленашка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оберега от несчастий, болезней, голода делали куклы-обереги: Кубышка-травница,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Кувадка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Крупеничка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Богач,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Подорожница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2292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лнце 3"/>
          <p:cNvSpPr>
            <a:spLocks noChangeAspect="1"/>
          </p:cNvSpPr>
          <p:nvPr/>
        </p:nvSpPr>
        <p:spPr>
          <a:xfrm>
            <a:off x="4139952" y="5949280"/>
            <a:ext cx="576000" cy="576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00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Все  русские народные куклы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3 группы: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обереги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куклы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</a:t>
            </a:r>
          </a:p>
          <a:p>
            <a:pPr marL="0" lv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презентации представлены следующие куклы: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закрутка Мамушка (оберег)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закрутка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Пеленашка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игровая)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Богач (обрядовая и оберег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закрутка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Подорожница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(оберег)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Солнечный конь</a:t>
            </a:r>
          </a:p>
          <a:p>
            <a:pPr lvl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Технологические карты на изготовление этих кукол имеются в кабинете технологии. Если вы хотите изготовить другую куклу, то можно поискать информацию самостоятельно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9492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русских народных кукол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24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Кукла закрутка Мамушка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кукла закрутка </a:t>
            </a:r>
            <a:r>
              <a:rPr lang="ru-RU" dirty="0" err="1" smtClean="0">
                <a:solidFill>
                  <a:srgbClr val="FF0000"/>
                </a:solidFill>
              </a:rPr>
              <a:t>Пеленашка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ДНС\Desktop\Закрутка мамуш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Кукла Мамушка является семейным оберегом, приносит в дом счастье  и деток.</a:t>
            </a:r>
          </a:p>
          <a:p>
            <a:r>
              <a:rPr lang="ru-RU" dirty="0" smtClean="0"/>
              <a:t>Кукла </a:t>
            </a:r>
            <a:r>
              <a:rPr lang="ru-RU" dirty="0" err="1"/>
              <a:t>П</a:t>
            </a:r>
            <a:r>
              <a:rPr lang="ru-RU" dirty="0" err="1" smtClean="0"/>
              <a:t>еленашка</a:t>
            </a:r>
            <a:r>
              <a:rPr lang="ru-RU" dirty="0" smtClean="0"/>
              <a:t> –игрушка для ребенка и  оберег от сглаза, порчи и злых сил </a:t>
            </a:r>
          </a:p>
          <a:p>
            <a:pPr algn="just">
              <a:buNone/>
            </a:pPr>
            <a:r>
              <a:rPr lang="ru-RU" sz="2000" dirty="0" smtClean="0"/>
              <a:t>Работу выполнила </a:t>
            </a:r>
            <a:r>
              <a:rPr lang="ru-RU" sz="2000" dirty="0" err="1" smtClean="0"/>
              <a:t>Войнова</a:t>
            </a:r>
            <a:r>
              <a:rPr lang="ru-RU" sz="2000" dirty="0" smtClean="0"/>
              <a:t> Ксения ученица 3 класса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4062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Кукла </a:t>
            </a:r>
            <a:r>
              <a:rPr lang="ru-RU" dirty="0" err="1" smtClean="0">
                <a:solidFill>
                  <a:srgbClr val="FF0000"/>
                </a:solidFill>
              </a:rPr>
              <a:t>зерновушка</a:t>
            </a:r>
            <a:r>
              <a:rPr lang="ru-RU" dirty="0" smtClean="0">
                <a:solidFill>
                  <a:srgbClr val="FF0000"/>
                </a:solidFill>
              </a:rPr>
              <a:t> Богач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Кукла Богач – древний славянский оберег, символ достатка и благополучия. Делали богача , когда был собран урожай. Кукла представляет собой мешочек наполненный зерном или крупой. Его перетягивают нитками и формируют фигуру., дополняют деталями –одеждой, головным убором</a:t>
            </a:r>
          </a:p>
          <a:p>
            <a:pPr>
              <a:buNone/>
            </a:pPr>
            <a:r>
              <a:rPr lang="ru-RU" sz="2400" dirty="0" smtClean="0"/>
              <a:t>  Работу выполнила </a:t>
            </a:r>
            <a:r>
              <a:rPr lang="ru-RU" sz="2400" dirty="0" err="1" smtClean="0"/>
              <a:t>Войнова</a:t>
            </a:r>
            <a:r>
              <a:rPr lang="ru-RU" sz="2400" dirty="0" smtClean="0"/>
              <a:t> Ксения ученица 3 класса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ДНС\Desktop\богач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4335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47248" cy="10443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Кукла закрутка </a:t>
            </a:r>
            <a:r>
              <a:rPr lang="ru-RU" dirty="0" err="1" smtClean="0">
                <a:solidFill>
                  <a:srgbClr val="FF0000"/>
                </a:solidFill>
              </a:rPr>
              <a:t>Подорожница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Кукла </a:t>
            </a:r>
            <a:r>
              <a:rPr lang="ru-RU" dirty="0" err="1" smtClean="0"/>
              <a:t>Подорожница</a:t>
            </a:r>
            <a:r>
              <a:rPr lang="ru-RU" dirty="0" smtClean="0"/>
              <a:t> делалась  как оберег для путника. Она оберегала от невзгод  и опасностей в дороге, напоминала, что его любят и ждут дома. </a:t>
            </a:r>
            <a:r>
              <a:rPr lang="ru-RU" dirty="0"/>
              <a:t> </a:t>
            </a:r>
            <a:r>
              <a:rPr lang="ru-RU" dirty="0" smtClean="0"/>
              <a:t>Кукла умещалась в ладошке человека. В мешочек  </a:t>
            </a:r>
            <a:r>
              <a:rPr lang="ru-RU" dirty="0" err="1" smtClean="0"/>
              <a:t>завязывли</a:t>
            </a:r>
            <a:r>
              <a:rPr lang="ru-RU" dirty="0" smtClean="0"/>
              <a:t> горсточку земли или травы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200" dirty="0" smtClean="0"/>
              <a:t>Работу выполнила </a:t>
            </a:r>
            <a:r>
              <a:rPr lang="ru-RU" sz="2200" dirty="0" err="1" smtClean="0"/>
              <a:t>Войнова</a:t>
            </a:r>
            <a:r>
              <a:rPr lang="ru-RU" sz="2200" dirty="0" smtClean="0"/>
              <a:t> Ксения ученица 3 класса</a:t>
            </a:r>
          </a:p>
          <a:p>
            <a:endParaRPr lang="ru-RU" dirty="0"/>
          </a:p>
        </p:txBody>
      </p:sp>
      <p:pic>
        <p:nvPicPr>
          <p:cNvPr id="5" name="Объект 4" descr="C:\Users\ДНС\AppData\Local\Temp\Temp2_18-10-2021_11-45-22.zip\PHOTO-2021-10-18-14-20-1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0185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Солнечный конь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Солнечный конь- традиционная народная кукла. Она может быть и игровой , и </a:t>
            </a:r>
            <a:r>
              <a:rPr lang="ru-RU" dirty="0" err="1" smtClean="0"/>
              <a:t>обережной</a:t>
            </a:r>
            <a:r>
              <a:rPr lang="ru-RU" dirty="0" smtClean="0"/>
              <a:t>. Ее делали из ткани, травы, лыка.  В качестве оберега ее изготавливали мужчинам на победу над врагом, на удачное свершение дел, на общее благополучие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200" dirty="0" smtClean="0"/>
              <a:t>Работу выполнила </a:t>
            </a:r>
            <a:r>
              <a:rPr lang="ru-RU" sz="2200" dirty="0" err="1" smtClean="0"/>
              <a:t>Войнова</a:t>
            </a:r>
            <a:r>
              <a:rPr lang="ru-RU" sz="2200" dirty="0" smtClean="0"/>
              <a:t> Ксения ученица 3 класса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294" y="1724025"/>
            <a:ext cx="382905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3667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Words>505</Words>
  <Application>Microsoft Office PowerPoint</Application>
  <PresentationFormat>Экран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  ПРОЕКТ ПО ТЕХНОЛОГИИ  РУССКИЕ НАРОДНЫЕ КУКЛЫ  </vt:lpstr>
      <vt:lpstr>Актуальность проекта</vt:lpstr>
      <vt:lpstr>Цель и задачи проекта</vt:lpstr>
      <vt:lpstr>Историческая справка</vt:lpstr>
      <vt:lpstr>Классификация русских народных кукол</vt:lpstr>
      <vt:lpstr>Кукла закрутка Мамушка кукла закрутка Пеленашка </vt:lpstr>
      <vt:lpstr>Кукла зерновушка Богач</vt:lpstr>
      <vt:lpstr>Кукла закрутка Подорожница</vt:lpstr>
      <vt:lpstr>Солнечный конь</vt:lpstr>
      <vt:lpstr>Семья  Русские народные куклы работу выполнила Войнова Ксения ученица 3 класса</vt:lpstr>
      <vt:lpstr>Рефлексия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ТЕХНОЛОГИИ РУССКАЯ НАРОДНАЯ КУКЛА КРУПЕНИЧКА </dc:title>
  <dc:creator>ДНС</dc:creator>
  <cp:lastModifiedBy>Учитель</cp:lastModifiedBy>
  <cp:revision>41</cp:revision>
  <dcterms:created xsi:type="dcterms:W3CDTF">2019-02-26T09:47:09Z</dcterms:created>
  <dcterms:modified xsi:type="dcterms:W3CDTF">2022-04-21T07:24:57Z</dcterms:modified>
</cp:coreProperties>
</file>