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86" r:id="rId3"/>
    <p:sldId id="276" r:id="rId4"/>
    <p:sldId id="274" r:id="rId5"/>
    <p:sldId id="258" r:id="rId6"/>
    <p:sldId id="261" r:id="rId7"/>
    <p:sldId id="260" r:id="rId8"/>
    <p:sldId id="271" r:id="rId9"/>
    <p:sldId id="263" r:id="rId10"/>
    <p:sldId id="264" r:id="rId11"/>
    <p:sldId id="262" r:id="rId12"/>
    <p:sldId id="265" r:id="rId13"/>
    <p:sldId id="280" r:id="rId14"/>
    <p:sldId id="281" r:id="rId15"/>
    <p:sldId id="282" r:id="rId16"/>
    <p:sldId id="283" r:id="rId17"/>
    <p:sldId id="284" r:id="rId18"/>
    <p:sldId id="285" r:id="rId19"/>
    <p:sldId id="266" r:id="rId20"/>
    <p:sldId id="268" r:id="rId21"/>
    <p:sldId id="269" r:id="rId22"/>
    <p:sldId id="270" r:id="rId23"/>
    <p:sldId id="272" r:id="rId24"/>
    <p:sldId id="277" r:id="rId25"/>
    <p:sldId id="278" r:id="rId26"/>
    <p:sldId id="279" r:id="rId27"/>
    <p:sldId id="273" r:id="rId28"/>
    <p:sldId id="27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xmlns="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-565" y="-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522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7964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134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4761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5691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20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071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8984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494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6121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545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7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7327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294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0446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188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632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F6D2052-8BB8-48DA-AAB0-5B9AEE25B4E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093BF-0CFB-4408-B9C4-400A88663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20099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ru.wikipedia.org/wiki/%D0%AE%D0%B6%D0%BD%D0%BE-%D0%A1%D1%83%D1%85%D0%BE%D0%BA%D1%83%D0%BC%D1%81%D0%BA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A052E6-2730-ADAC-009C-DC290BF6D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2166" y="492370"/>
            <a:ext cx="6841283" cy="6365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Народный  поэт </a:t>
            </a:r>
          </a:p>
          <a:p>
            <a:pPr marL="0" indent="0">
              <a:buNone/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Дагестана </a:t>
            </a:r>
          </a:p>
          <a:p>
            <a:pPr marL="0" indent="0">
              <a:buNone/>
            </a:pPr>
            <a:endParaRPr lang="ru-RU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Гамзатов  Расул </a:t>
            </a:r>
          </a:p>
          <a:p>
            <a:pPr marL="0" indent="0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Гамзатович</a:t>
            </a: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08.09.1923 – 03.11. 2003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biografii.net/wp-content/uploads/2018/12/bkawucwYJN1S_rasul-gamzatov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488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066806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48AF0C-BE57-F86A-E08F-D68E121DA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0" y="1477108"/>
            <a:ext cx="5401849" cy="39530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Р. Гамзатов   был заботливым отцом и прекрасным семьянином.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В семье Гамзатовых родилось три дочери и четыре внучки</a:t>
            </a:r>
            <a:r>
              <a:rPr lang="ru-RU" sz="3200" b="1" i="1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3200" i="1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s://www.bibliotemryuk.ru/netcat_files/userfiles/2022_1/03.11-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316394" cy="471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72806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605924-7CF1-0506-3464-2DBFEFF17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4702" y="1252025"/>
            <a:ext cx="6227298" cy="4996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Тема дружбы в поэзии.</a:t>
            </a:r>
          </a:p>
          <a:p>
            <a:pPr marL="0" indent="0">
              <a:buNone/>
            </a:pPr>
            <a:endParaRPr lang="ru-RU" sz="32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самых ценных качеств  человеческих отношений </a:t>
            </a:r>
          </a:p>
          <a:p>
            <a:pPr marL="0" indent="0">
              <a:buNone/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Р. Гамзатов  считал дружбу.</a:t>
            </a:r>
          </a:p>
          <a:p>
            <a:pPr marL="0" indent="0">
              <a:buNone/>
            </a:pPr>
            <a:endParaRPr lang="ru-RU" sz="32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Стихотворение </a:t>
            </a:r>
          </a:p>
          <a:p>
            <a:pPr marL="0" indent="0">
              <a:buNone/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«Берегите друзей» - гимн дружбе.</a:t>
            </a:r>
          </a:p>
          <a:p>
            <a:pPr marL="0" indent="0">
              <a:buNone/>
            </a:pPr>
            <a:endParaRPr lang="ru-RU" sz="32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02752" cy="393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118780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C39CA4-2E69-DA57-6BE3-B1B2B5E3E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2332" y="942535"/>
            <a:ext cx="6977576" cy="543154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 тема  -  тема  Родины.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– это родной аул </a:t>
            </a:r>
            <a:r>
              <a:rPr lang="ru-RU" sz="32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Цада</a:t>
            </a:r>
            <a:endParaRPr lang="ru-RU" sz="32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и горы Дагестана. Это Россия,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её историей, судьбой и душой.</a:t>
            </a:r>
          </a:p>
          <a:p>
            <a:pPr marL="0" indent="0">
              <a:buNone/>
            </a:pPr>
            <a:endParaRPr lang="ru-RU" sz="32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Стихотворение «Мой Дагестан»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прославление Родины.</a:t>
            </a:r>
            <a:endParaRPr lang="ru-RU" sz="32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0" y="0"/>
          <a:ext cx="5528603" cy="6985975"/>
        </p:xfrm>
        <a:graphic>
          <a:graphicData uri="http://schemas.openxmlformats.org/presentationml/2006/ole">
            <p:oleObj spid="_x0000_s9217" name="Документ" r:id="rId3" imgW="6023452" imgH="75789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6868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90971" y="2052918"/>
            <a:ext cx="3976915" cy="41954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Балхарские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мастера.</a:t>
            </a: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Изделия из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керамики.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алхарская керамика. Народные промыслы Дагестана, фото № 1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74603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62058" y="2052918"/>
            <a:ext cx="4949372" cy="4195481"/>
          </a:xfrm>
        </p:spPr>
        <p:txBody>
          <a:bodyPr/>
          <a:lstStyle/>
          <a:p>
            <a:pPr>
              <a:buNone/>
            </a:pP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Кубачинские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мастера. </a:t>
            </a: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Художественная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обработка серебра.</a:t>
            </a:r>
          </a:p>
          <a:p>
            <a:endParaRPr lang="ru-RU" dirty="0"/>
          </a:p>
        </p:txBody>
      </p:sp>
      <p:pic>
        <p:nvPicPr>
          <p:cNvPr id="4" name="Рисунок 3" descr="https://img.2r.ru/routes/2021/11/7f86f62a25b6dec6ab4e9a53bdaf81f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15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82970" y="1393372"/>
            <a:ext cx="4818743" cy="4855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Унцукульские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мастера. </a:t>
            </a: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Орнаментальная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насечка серебра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по дереву.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Унцукульская насечка. Фото из открытых источников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23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1028" y="1451430"/>
            <a:ext cx="4760686" cy="479697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Унцукульские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трости.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aporra.ru/images/catalog/grozniy/trost-tsar-grosniy_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238171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porra.ru/images/catalog/tuluz/trost-tuluz-mahagon_premium_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2366" y="2155371"/>
            <a:ext cx="3963862" cy="470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28000" y="1393372"/>
            <a:ext cx="3875314" cy="4855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Мастера из аула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Рахата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Изготовление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кавказских бурок.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i.etsystatic.com/13918223/r/il/d75c5d/3316285673/il_1588xN.3316285673_5pgu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7968344" cy="563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73256" y="1451430"/>
            <a:ext cx="4572001" cy="4796970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Цовкринские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канатоходцы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4" name="Рисунок 3" descr="Аул Первая Цовкр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7242629" cy="493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8F86CE-4D77-3D9C-AE93-1646DE95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295422"/>
            <a:ext cx="11629596" cy="63023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</a:t>
            </a:r>
            <a:r>
              <a:rPr lang="ru-RU" sz="3600" b="1" i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Расул Гамзатов  -  государственный деятель.</a:t>
            </a:r>
          </a:p>
          <a:p>
            <a:pPr marL="0" indent="0">
              <a:buNone/>
            </a:pPr>
            <a:endParaRPr lang="ru-RU" sz="3200" b="1" i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  Председатель правления  Союза писателей Дагестана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(с  1951 – по 2003, до самой смерти). 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- Депутат  Верховного Совета   Дагестанской АССР.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- Заместитель Председателя  Верховного Совета ДАССР.   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 Депутат  и член  президиума Верховного Совета СССР.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 Член правления Советского Комитета защиты мира. </a:t>
            </a:r>
          </a:p>
          <a:p>
            <a:pPr marL="0" indent="0">
              <a:buNone/>
            </a:pPr>
            <a:endParaRPr lang="ru-RU" sz="3200" b="1" i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245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4800" y="1335314"/>
            <a:ext cx="3976914" cy="451394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Дагестан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на карте России.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okrmyr.ru/wp-content/uploads/2020/10/2.-Dagestan-na-karte-Rossi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672842" cy="578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6CC988-9F11-683A-CDEF-634A8A7FF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0289" y="604912"/>
            <a:ext cx="5481710" cy="5643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spc="-35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В 2003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году,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в  день 80 –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летия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поэта глава государства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Владимир Путин вручил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Расулу Гамзатову высшую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государственную награду –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орден Святого апостола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Андрея Первозванного. </a:t>
            </a:r>
          </a:p>
          <a:p>
            <a:pPr marL="0" indent="0">
              <a:buNone/>
            </a:pPr>
            <a:endParaRPr lang="ru-RU" sz="2800" b="1" spc="-35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4034" name="Picture 2" descr="https://stuki-druki.com/biofoto2/rasul-gamzatov-i-wladimir-put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59791" cy="3583403"/>
          </a:xfrm>
          <a:prstGeom prst="rect">
            <a:avLst/>
          </a:prstGeom>
          <a:noFill/>
        </p:spPr>
      </p:pic>
      <p:pic>
        <p:nvPicPr>
          <p:cNvPr id="6" name="Рисунок 5" descr="https://ivpokrov.ru/wp-content/uploads/2021/07/aejepqv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3757" y="2750234"/>
            <a:ext cx="3893991" cy="410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950922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8400A6-32E9-91E8-FFD8-F23294E51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09" y="1055076"/>
            <a:ext cx="11312616" cy="5193323"/>
          </a:xfrm>
        </p:spPr>
        <p:txBody>
          <a:bodyPr>
            <a:normAutofit fontScale="47500" lnSpcReduction="20000"/>
          </a:bodyPr>
          <a:lstStyle/>
          <a:p>
            <a:pPr fontAlgn="base"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За выдающиеся достижения в области литературы Расул Гамзатов</a:t>
            </a:r>
          </a:p>
          <a:p>
            <a:pPr fontAlgn="base"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отмечен  званиями и премиями Дагестана, России, Советского Союза и мира: </a:t>
            </a:r>
          </a:p>
          <a:p>
            <a:pPr fontAlgn="base">
              <a:buNone/>
            </a:pP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народный поэт Дагестана, 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Герой Социалистического труда,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 лауреат Ленинской премии, 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лауреат Государственных премий РСФСР и СССР,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 лауреат международной премии «Лучший поэт 20 века», 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лауреат премии писателей Азии и Африки «Лотос», 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- лауреат премий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Джавахарлала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Неру, Фирдоуси,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Христо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а также премий имени Шолохова, Лермонтова, Фадеева,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Батырая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Махмуда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Стальского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5100" b="1" i="1" dirty="0" err="1" smtClean="0">
                <a:latin typeface="Times New Roman" pitchFamily="18" charset="0"/>
                <a:cs typeface="Times New Roman" pitchFamily="18" charset="0"/>
              </a:rPr>
              <a:t>Цадасы</a:t>
            </a: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sz="51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62927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E93668-BB99-BCD6-2720-548C59A41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649" y="1280160"/>
            <a:ext cx="5923927" cy="49682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03. 11 .2003 года поэта не стало. 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Похоронен  в городе  Махачкала 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республики  Дагестан.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Гамзатов просил не  указывать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на надгробии дат  жизни и фамилию.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«Расул» -  единственное слово, 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которое он просил написать по-</a:t>
            </a:r>
          </a:p>
          <a:p>
            <a:pPr>
              <a:buNone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русски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на своем могильном камне. 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marL="0" indent="0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95qXqI5YTMfrqcfTo5d1JJYLrCnI9ROJvNS05M1fGYZHix1b-C31LjRaelQ-_6hfOlHy_ev8dEqV9vZ_jzF0-rHK0auZSgSZ67-Lha-YaR6JEfp847lF3peL9OmMYgbNRItzPYFegV4JfFt2EoTpDjIGr7KmvDQk-OOfHLh4KsjxsbKQqkQkyN-rm_qskFMwtm-jAMuZF6CArovfxU0_zjj-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133514" cy="4192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322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87AE327-45F9-2F61-1152-59D0D70BB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055078"/>
            <a:ext cx="10178246" cy="5193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«Поэт он огромный, сделавший знаменитым и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Дагестан, и аварский язык, и свои горы. 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Сердце его мудрое, щедрое, живое». 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Р. Рождественский </a:t>
            </a: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>
              <a:buNone/>
            </a:pPr>
            <a:endParaRPr lang="ru-RU" sz="3600" dirty="0" smtClean="0"/>
          </a:p>
          <a:p>
            <a:pPr marL="0" indent="0" algn="just">
              <a:buNone/>
            </a:pPr>
            <a:endParaRPr lang="ru-RU" sz="3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6750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7071" y="379828"/>
            <a:ext cx="5556738" cy="58685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Знаменитые земляки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Муслим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Гаджимагомедов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Родился  (14 01.1997) в  ауле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Нителсух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, республика  Дагестан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Российский боксёр, выступающий в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первой тяжёлой весовой категории.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Заслуженный мастер спорта России, член национальной сборной России,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серебряный призёр Олимпийских игр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2020 года, двукратный чемпион мира, чемпион Европы, серебряный призёр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чемпионата Европы, четырёхкратный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чемпион России.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static.liveresult.ru/files/content/19/94819/444.jpg?471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670" y="2629487"/>
            <a:ext cx="59404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ska.ru/upload/thumbs/0f0bd95ea00ee788112c02bb1581b2bd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04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14535" y="5894363"/>
            <a:ext cx="5894363" cy="379828"/>
          </a:xfrm>
        </p:spPr>
        <p:txBody>
          <a:bodyPr anchor="ctr">
            <a:normAutofit fontScale="25000" lnSpcReduction="20000"/>
          </a:bodyPr>
          <a:lstStyle/>
          <a:p>
            <a:pPr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hlinkClick r:id="rId2" tooltip="Южно-Сухокумск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s://mcdn.tvzvezda.ru/storage/default/2022/04/07/7a6d7348e5dd4061931a4f01195a81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3347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1656" y="647113"/>
            <a:ext cx="6020972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Знаменитые  земляки</a:t>
            </a:r>
          </a:p>
          <a:p>
            <a:pPr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Нурмагомед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Гаджимагомедов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(29.09.1996 , Южно -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Сухумск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Дагестан.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24.02.2022, Украина). Командир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десантно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– штурмовой роты 247 – го гвардейского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десантно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– штурмового Кавказского казачьего полка Воздушно – десантных войск, гвардии старший лейтенант.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Во время спецоперации на Украине, прикрывая отход подчинённых, он подорвал себя и  окруживших его врагов, чем спас боевых товарищей. 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Указом Президента  России ему было посмертно присвоено звание 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Героя России.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6603" y="281354"/>
            <a:ext cx="9093250" cy="657664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Журавли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Мне кажется порою, что солдаты,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 кровавых не пришедшие полей,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 в землю эту полегли когда-то,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 превратились в белых журавлей.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Они до сей поры с времен тех дальних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Летят и подают нам голоса.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 потому ль так часто и печально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Мы замолкаем, глядя в небеса?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Сегодня, предвечернею порою,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 вижу, как в тумане журавли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Летят своим определенным строем,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Они летят, свершают путь свой длинный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 выкликают чьи-то имена.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 потому ли с кличем журавлиным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 века речь аварская сходна?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по полям людьми они брели.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Летит, летит по небу клин усталый —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Летит в тумане на исходе дня,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 в том строю есть промежуток малый —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Быть может, это место для меня!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Настанет день, и с журавлиной стаей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 поплыву в такой же сизой мгле,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Из-под небес по-птичьи окликая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Всех вас, кого оставил на земле.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B90F71-AB5D-70EB-FCA5-3D9D70473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Спасибо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Тетюшское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2023.</a:t>
            </a:r>
          </a:p>
        </p:txBody>
      </p:sp>
    </p:spTree>
    <p:extLst>
      <p:ext uri="{BB962C8B-B14F-4D97-AF65-F5344CB8AC3E}">
        <p14:creationId xmlns:p14="http://schemas.microsoft.com/office/powerpoint/2010/main" xmlns="" val="31652018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73651" y="450166"/>
            <a:ext cx="8946541" cy="586857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3312" y="436098"/>
            <a:ext cx="8946541" cy="5812301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«Гляди вперёд, вперёд стремись.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И всё ж когда –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нибудь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Остановись и оглянись </a:t>
            </a: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 свой пройдённый путь…»</a:t>
            </a:r>
          </a:p>
          <a:p>
            <a:pPr>
              <a:buNone/>
            </a:pPr>
            <a:r>
              <a:rPr lang="ru-RU" sz="3200" b="1" i="1" dirty="0" smtClean="0"/>
              <a:t>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3200" b="1" dirty="0" smtClean="0"/>
              <a:t>                                         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Расул Гамзатов</a:t>
            </a:r>
          </a:p>
          <a:p>
            <a:pPr>
              <a:buNone/>
            </a:pPr>
            <a:endParaRPr lang="ru-RU" sz="3200" b="1" i="1" dirty="0" smtClean="0"/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100 -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со дня рождения поэта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Расула Гамзатова посвящается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4EFCAB-E8E5-8831-757D-590AA2A34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5040" y="1125415"/>
            <a:ext cx="5978769" cy="51229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 8 сентября 1923 года в ауле </a:t>
            </a:r>
            <a:r>
              <a:rPr lang="ru-RU" sz="35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Цада</a:t>
            </a:r>
            <a:r>
              <a:rPr lang="ru-RU" sz="35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Хунзахского</a:t>
            </a:r>
            <a:r>
              <a:rPr lang="ru-RU" sz="35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  республики Дагестан.</a:t>
            </a:r>
          </a:p>
          <a:p>
            <a:pPr marL="0" indent="0">
              <a:buNone/>
            </a:pPr>
            <a:endParaRPr lang="ru-RU" sz="35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 в семье знаменитого поэта Дагестана </a:t>
            </a:r>
            <a:r>
              <a:rPr lang="ru-RU" sz="3500" b="1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Гамзата</a:t>
            </a:r>
            <a:r>
              <a:rPr lang="ru-RU" sz="35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500" b="1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адасы</a:t>
            </a:r>
            <a:endParaRPr lang="ru-RU" sz="3500" i="1" dirty="0"/>
          </a:p>
        </p:txBody>
      </p:sp>
      <p:pic>
        <p:nvPicPr>
          <p:cNvPr id="5" name="Рисунок 4" descr="https://cdn.culture.ru/images/d74d2cbf-e43a-56c5-96ca-4e35395fcdc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0425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22488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806B3D-2055-12AE-D6F9-3BCE9F89F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0758" y="1294228"/>
            <a:ext cx="7311242" cy="4954171"/>
          </a:xfrm>
        </p:spPr>
        <p:txBody>
          <a:bodyPr>
            <a:normAutofit/>
          </a:bodyPr>
          <a:lstStyle/>
          <a:p>
            <a:pPr marL="0" indent="0">
              <a:buFontTx/>
              <a:buChar char="-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Окончил  сельскую школу;</a:t>
            </a:r>
          </a:p>
          <a:p>
            <a:pPr marL="0" indent="0">
              <a:buFontTx/>
              <a:buChar char="-"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Char char="-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Буйнакское педагогическое училище;</a:t>
            </a:r>
          </a:p>
          <a:p>
            <a:pPr marL="0" indent="0">
              <a:buFontTx/>
              <a:buChar char="-"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Char char="-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1945 году поступил  в Московский  литературный институт имени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М. Горького.</a:t>
            </a:r>
          </a:p>
          <a:p>
            <a:pPr marL="0" indent="0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nashrasul.ru/wp-content/uploads/2023/05/8-768x107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2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22824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6E1526-259B-DBB3-D064-FA0A11244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299" y="450167"/>
            <a:ext cx="5700156" cy="561812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тема в поэзии.</a:t>
            </a:r>
          </a:p>
          <a:p>
            <a:pPr marL="0" indent="0">
              <a:buNone/>
            </a:pP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 Журавли» принесла  Р.Гамзатову при жизни фантастическую славу.  Каждый год в День Победы эта песня звучит как гимн тем, кто не вернулся из боя.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(Музыку к стихам написал композитор Ян Френкель).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i.ytimg.com/vi/K6Fe1K5BInY/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6171027" cy="4628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874228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D1B24D-613E-8E32-96EC-8033FA509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9459" y="1496291"/>
            <a:ext cx="7534620" cy="45720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 каждого человека, главной женщиной в жизни Р. Гамзатова </a:t>
            </a:r>
          </a:p>
          <a:p>
            <a:pPr marL="0" indent="0">
              <a:buNone/>
            </a:pPr>
            <a:r>
              <a:rPr lang="ru-RU" sz="5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– мама.</a:t>
            </a:r>
          </a:p>
          <a:p>
            <a:pPr marL="0" indent="0">
              <a:buNone/>
            </a:pPr>
            <a:endParaRPr lang="ru-RU" sz="51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1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 «Берегите матерей» для многих поколений людей стало молитвой.</a:t>
            </a:r>
            <a:endParaRPr lang="ru-RU" sz="5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welcomedagestan.ru/wp-content/uploads/2019/10/0001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062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127776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3779DD5-0FAD-2C3E-D4D7-9A1C2CED8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1994" y="1139483"/>
            <a:ext cx="6443004" cy="5108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Тема любви в творчестве поэта.</a:t>
            </a:r>
          </a:p>
          <a:p>
            <a:pPr marL="0" indent="0">
              <a:buNone/>
            </a:pPr>
            <a:endParaRPr lang="ru-RU" sz="3200" b="1" dirty="0" smtClean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Р. Гамзатов не стесняется  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признаться в любви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матери, женщине, 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любимой.</a:t>
            </a:r>
          </a:p>
          <a:p>
            <a:pPr marL="0" indent="0">
              <a:buNone/>
            </a:pP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https://stihi.ru/pics/2022/07/26/330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684" y="3198029"/>
            <a:ext cx="5186224" cy="365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mycdn.me/i?r=AzEPZsRbOZEKgBhR0XGMT1Rk_2qpYbk1tqfFumgH1XemI6aKTM5SRkZCeTgDn6uOyic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5261316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18854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93DD486-48B1-DA88-B295-236C2EFFB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1994" y="1041010"/>
            <a:ext cx="6414868" cy="52073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/>
              <a:t>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 супругой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Патимат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поэт прожил более 50 лет.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Патимат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Саидовна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Гамзатова (1931 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2000)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всю жизнь проработала искусствоведом</a:t>
            </a:r>
            <a:r>
              <a:rPr lang="ru-RU" sz="3200" b="1" i="1" dirty="0" smtClean="0"/>
              <a:t>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 1964 года и до последних своих дней она  возглавляла Дагестанский музей изобразительных искусств, который практически создала с нуля.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sun9-31.userapi.com/c5883/u130274526/-14/x_2c95f6b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909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9841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</TotalTime>
  <Words>733</Words>
  <Application>Microsoft Office PowerPoint</Application>
  <PresentationFormat>Произвольный</PresentationFormat>
  <Paragraphs>173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Ион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ШАЛЯПИН  ФЁДОР ИВАНОВИЧ</dc:title>
  <dc:creator>Пользователь</dc:creator>
  <cp:lastModifiedBy>Пользователь</cp:lastModifiedBy>
  <cp:revision>149</cp:revision>
  <dcterms:created xsi:type="dcterms:W3CDTF">2023-03-03T17:29:27Z</dcterms:created>
  <dcterms:modified xsi:type="dcterms:W3CDTF">2023-09-14T06:31:40Z</dcterms:modified>
</cp:coreProperties>
</file>