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7" r:id="rId2"/>
    <p:sldId id="256" r:id="rId3"/>
    <p:sldId id="258" r:id="rId4"/>
    <p:sldId id="259" r:id="rId5"/>
    <p:sldId id="260" r:id="rId6"/>
    <p:sldId id="261" r:id="rId7"/>
    <p:sldId id="265" r:id="rId8"/>
    <p:sldId id="266" r:id="rId9"/>
    <p:sldId id="264" r:id="rId10"/>
    <p:sldId id="268" r:id="rId11"/>
    <p:sldId id="270" r:id="rId12"/>
    <p:sldId id="271" r:id="rId13"/>
    <p:sldId id="272" r:id="rId14"/>
    <p:sldId id="27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2" autoAdjust="0"/>
    <p:restoredTop sz="94660"/>
  </p:normalViewPr>
  <p:slideViewPr>
    <p:cSldViewPr snapToGrid="0">
      <p:cViewPr varScale="1">
        <p:scale>
          <a:sx n="54" d="100"/>
          <a:sy n="54" d="100"/>
        </p:scale>
        <p:origin x="96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Муниципальное автономное общеобразовательное учреждение средняя общеобразовательная школа № 2 имени Героя Советского Союза Ю.А. Гагарина села Успенского муниципального образования Успенский район Гладышева В.А., учитель начальных классов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EDDDB-4341-4F2C-91E8-B86856449C85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D243F-67EE-4AE1-9502-6556B619E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32719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Муниципальное автономное общеобразовательное учреждение средняя общеобразовательная школа № 2 имени Героя Советского Союза Ю.А. Гагарина села Успенского муниципального образования Успенский район Гладышева В.А., учитель начальных классов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5EE76-A50A-4670-B99D-C55F51098FD4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AE02E-EE39-422D-8FC0-4E6B721C8D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036863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AE02E-EE39-422D-8FC0-4E6B721C8DB2}" type="slidenum">
              <a:rPr lang="ru-RU" smtClean="0"/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средняя общеобразовательная школа № 2 имени Героя Советского Союза Ю.А. Гагарина села Успенского муниципального образования Успенский район Гладышева В.А., учитель начальных классов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726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средняя общеобразовательная школа № 2 имени Героя Советского Союза Ю.А. Гагарина села Успенского муниципального образования Успенский район Гладышева В.А., учитель начальных классов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4AE02E-EE39-422D-8FC0-4E6B721C8DB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550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09B5-B022-47FD-8F40-4433B783E4D6}" type="datetime1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86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338F-7194-41BD-8CDE-D3A55BEBEE3D}" type="datetime1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56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70A4-0FE7-4923-BD8E-E1DFCA0BEC99}" type="datetime1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756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D795-8F1D-456A-8F81-2424BC48717B}" type="datetime1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15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2092-E0BD-418A-9748-778416B9AF14}" type="datetime1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642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2EBD5-BAC9-498E-B784-26385E3567D9}" type="datetime1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65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0AA38-516F-47FF-A997-9263CEA23BD5}" type="datetime1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14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A198-EDF4-4EDC-87C1-36443BD31ED9}" type="datetime1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36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FF17B-A356-4B32-B20A-DB06E40B9EBB}" type="datetime1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58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4A05-EA4F-428D-840A-032BEF1B6CE1}" type="datetime1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53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7742-F47E-4041-87B2-25D8F14C7612}" type="datetime1">
              <a:rPr lang="ru-RU" smtClean="0"/>
              <a:t>21.05.2019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81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9F812-5600-4D83-ADB2-8298F879ED4E}" type="datetime1">
              <a:rPr lang="ru-RU" smtClean="0"/>
              <a:t>21.05.2019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50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B3B8-EB94-4323-9ED0-3E7E39004C31}" type="datetime1">
              <a:rPr lang="ru-RU" smtClean="0"/>
              <a:t>21.05.2019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84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A2995-2426-46EA-AEC6-AAF5A7CA68AB}" type="datetime1">
              <a:rPr lang="ru-RU" smtClean="0"/>
              <a:t>21.05.2019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56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9B6FD-4CE2-4658-9B85-5A821BF8FC23}" type="datetime1">
              <a:rPr lang="ru-RU" smtClean="0"/>
              <a:t>21.05.2019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90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C3374-8B6E-4484-9E70-B2F832ED2A9E}" type="datetime1">
              <a:rPr lang="ru-RU" smtClean="0"/>
              <a:t>21.05.2019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07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D0E49-7492-4743-8817-AD8677DF535F}" type="datetime1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91EC09E-C42C-43C4-831F-76C360C46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142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88731" y="646386"/>
            <a:ext cx="7598979" cy="4635063"/>
          </a:xfrm>
        </p:spPr>
        <p:txBody>
          <a:bodyPr>
            <a:noAutofit/>
          </a:bodyPr>
          <a:lstStyle/>
          <a:p>
            <a:pPr algn="ctr"/>
            <a:r>
              <a:rPr lang="ru-RU" sz="6000" dirty="0">
                <a:solidFill>
                  <a:schemeClr val="accent2">
                    <a:lumMod val="75000"/>
                  </a:schemeClr>
                </a:solidFill>
              </a:rPr>
              <a:t>Почему в автомобиле и поезде нужно соблюдать правила безопасности?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51934" y="114302"/>
            <a:ext cx="6158769" cy="705506"/>
          </a:xfrm>
        </p:spPr>
        <p:txBody>
          <a:bodyPr/>
          <a:lstStyle/>
          <a:p>
            <a:r>
              <a:rPr lang="ru-RU" dirty="0" smtClean="0"/>
              <a:t>Муниципальное автономное общеобразовательное учреждение средней общеобразовательной школы № 2 имени Ю. А. Гагарина села </a:t>
            </a:r>
            <a:r>
              <a:rPr lang="ru-RU" dirty="0" smtClean="0"/>
              <a:t>Успенского </a:t>
            </a:r>
            <a:r>
              <a:rPr lang="ru-RU" dirty="0" smtClean="0"/>
              <a:t>муниципального образования Успенский район ; </a:t>
            </a:r>
          </a:p>
          <a:p>
            <a:r>
              <a:rPr lang="ru-RU" dirty="0" smtClean="0"/>
              <a:t>352451 Краснодарский, Успенский, Успенское, Гагарина, 2;</a:t>
            </a:r>
          </a:p>
          <a:p>
            <a:r>
              <a:rPr lang="ru-RU" dirty="0" smtClean="0"/>
              <a:t>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5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367049"/>
            <a:ext cx="10457688" cy="141763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Правила безопасности в автомобиле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542" y="4873316"/>
            <a:ext cx="5435433" cy="193915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>
                <a:solidFill>
                  <a:srgbClr val="0070C0"/>
                </a:solidFill>
              </a:rPr>
              <a:t>Детям </a:t>
            </a:r>
            <a:r>
              <a:rPr lang="ru-RU" sz="3600" dirty="0">
                <a:solidFill>
                  <a:srgbClr val="FF0000"/>
                </a:solidFill>
              </a:rPr>
              <a:t>запрещено</a:t>
            </a: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smtClean="0">
                <a:solidFill>
                  <a:srgbClr val="0070C0"/>
                </a:solidFill>
              </a:rPr>
              <a:t>ездить </a:t>
            </a:r>
            <a:r>
              <a:rPr lang="ru-RU" sz="3600" dirty="0">
                <a:solidFill>
                  <a:srgbClr val="0070C0"/>
                </a:solidFill>
              </a:rPr>
              <a:t>на переднем сидение автомобиля</a:t>
            </a:r>
          </a:p>
        </p:txBody>
      </p:sp>
      <p:pic>
        <p:nvPicPr>
          <p:cNvPr id="15362" name="Picture 2" descr="http://www.1gai.ru/uploads/posts/2013-07/1372770396_birtney-spears-driving-with-baby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79" y="29653"/>
            <a:ext cx="5514975" cy="436704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843587" y="4996592"/>
            <a:ext cx="55578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Дети до 12 лет должны ездить в специальном детском кресле, установленном на заднем сидении.</a:t>
            </a:r>
          </a:p>
        </p:txBody>
      </p:sp>
      <p:pic>
        <p:nvPicPr>
          <p:cNvPr id="6" name="Picture 2" descr="http://www.arenda-auto.ru/images/previews/big/avtokresl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77335" y="29653"/>
            <a:ext cx="5391808" cy="4367049"/>
          </a:xfrm>
          <a:prstGeom prst="rect">
            <a:avLst/>
          </a:prstGeom>
          <a:noFill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91621" y="29652"/>
            <a:ext cx="6297612" cy="813311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678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902" y="4979796"/>
            <a:ext cx="10189674" cy="78827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Правила безопасности в автобусе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686335"/>
            <a:ext cx="4966139" cy="124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Нельзя</a:t>
            </a:r>
            <a:r>
              <a:rPr lang="ru-RU" sz="2000" dirty="0" smtClean="0">
                <a:solidFill>
                  <a:srgbClr val="0070C0"/>
                </a:solidFill>
              </a:rPr>
              <a:t> во время движения автобуса трогать руками двери. Нужно ждать пока их откроет водитель.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17410" name="Picture 2" descr="https://ds03.infourok.ru/uploads/ex/0346/0006585d-6845340a/1/hello_html_45624dc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788" y="0"/>
            <a:ext cx="5166162" cy="51453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10800000" flipV="1">
            <a:off x="5667199" y="5601186"/>
            <a:ext cx="44931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</a:rPr>
              <a:t>Нельзя</a:t>
            </a:r>
            <a:r>
              <a:rPr lang="ru-RU" sz="2000" dirty="0">
                <a:solidFill>
                  <a:srgbClr val="0070C0"/>
                </a:solidFill>
              </a:rPr>
              <a:t> разговаривать с водителем во время движения </a:t>
            </a:r>
            <a:r>
              <a:rPr lang="ru-RU" sz="2000" dirty="0" smtClean="0">
                <a:solidFill>
                  <a:srgbClr val="0070C0"/>
                </a:solidFill>
              </a:rPr>
              <a:t>автобуса .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img34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0875" y="0"/>
            <a:ext cx="4961232" cy="49797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71475" y="100013"/>
            <a:ext cx="6297612" cy="542925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21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412" y="5780782"/>
            <a:ext cx="49316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Нельзя </a:t>
            </a:r>
            <a:r>
              <a:rPr lang="ru-RU" sz="3200" dirty="0" smtClean="0">
                <a:solidFill>
                  <a:srgbClr val="0070C0"/>
                </a:solidFill>
              </a:rPr>
              <a:t>высовываться из окон автобуса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img34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60792" cy="57807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634675" y="5780782"/>
            <a:ext cx="5567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Нельзя</a:t>
            </a:r>
            <a:r>
              <a:rPr lang="ru-RU" sz="3200" dirty="0" smtClean="0">
                <a:solidFill>
                  <a:srgbClr val="0070C0"/>
                </a:solidFill>
              </a:rPr>
              <a:t> ходить по автобусу во время движения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7" name="Picture 2" descr="https://ds03.infourok.ru/uploads/ex/0346/0006585d-6845340a/1/hello_html_m505047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5815" y="0"/>
            <a:ext cx="5691053" cy="5780782"/>
          </a:xfrm>
          <a:prstGeom prst="rect">
            <a:avLst/>
          </a:prstGeom>
          <a:noFill/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514350" y="142875"/>
            <a:ext cx="6646333" cy="685800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182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4.infourok.ru/uploads/ex/0ab6/0008f7dd-452fd6c9/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0584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77334" y="214313"/>
            <a:ext cx="6297612" cy="471487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66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900igr.net/datas/istorija/Rasselenie-slavjan/0039-039-Urok-okonch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4415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804334" y="491462"/>
            <a:ext cx="6297612" cy="365125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779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d0a/00078719-26e7cbd9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254000" y="257174"/>
            <a:ext cx="5932488" cy="619127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81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i.pinimg.com/236x/05/5f/c0/055fc04d44a9b5f0a272b87e0c520f12.jpg?b=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398"/>
            <a:ext cx="5076497" cy="632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ds03.infourok.ru/uploads/ex/1107/0004df7e-5aa206b4/hello_html_mab4a7d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699" y="533398"/>
            <a:ext cx="4948183" cy="632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457200" y="328613"/>
            <a:ext cx="5886450" cy="757236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87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ytimg.com/vi/WxzIf9kJqYo/maxresdefaul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64" y="1121420"/>
            <a:ext cx="4854136" cy="2993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ytimg.com/vi/RuM8S6YhBwY/maxresdefaul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074" y="3086100"/>
            <a:ext cx="5486401" cy="377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77334" y="317501"/>
            <a:ext cx="5966354" cy="571500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83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2.infourok.ru/uploads/ex/014c/00059313-bb319e4b/img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27100"/>
            <a:ext cx="5872163" cy="436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fs00.infourok.ru/images/doc/283/289201/img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039" y="3394274"/>
            <a:ext cx="5433749" cy="346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77334" y="444501"/>
            <a:ext cx="6123516" cy="612774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895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xn--27-kmc.xn--80aafey1amqq.xn--d1acj3b/images/images_preview/02db0d868f5ec2dfe7a4ad594cc757e3_b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15525" cy="670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77334" y="0"/>
            <a:ext cx="5937779" cy="800100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50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0141" y="5739089"/>
            <a:ext cx="45562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Находясь рядом с железнодорожными путями, при приближении поезда отойди на безопасное расстояние!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" name="Picture 4" descr="http://shkolageo.ru/mpakarb/%D0%9F%D1%80%D0%B0%D0%B2%D0%B8%D0%BB%D0%B0+%D0%B1%D0%B5%D0%B7%D0%BE%D0%BF%D0%B0%D1%81%D0%BD%D0%BE%D0%B3%D0%BE+%D0%BF%D0%BE%D0%B2%D0%B5%D0%B4%D0%B5%D0%BD%D0%B8%D1%8F+%D0%B4%D0%B5%D1%82%D0%B5%D0%B9+%D0%BD%D0%B0+%D0%B6%D0%B5%D0%BB%D0%B5%D0%B7%D0%BD%D0%BE%C2%AD%D0%B4%D0%BE%D1%80%D0%BE%D0%B6%D0%BD%D0%BE%D0%BC+%D1%82%D1%80%D0%B0%D0%BD%D1%81%D0%BF%D0%BE%D1%80%D1%82%D0%B5b/7334_html_m699b8d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00650" cy="573908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10024" y="5921353"/>
            <a:ext cx="47340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7938"/>
            <a:r>
              <a:rPr lang="ru-RU" dirty="0" smtClean="0">
                <a:solidFill>
                  <a:srgbClr val="0070C0"/>
                </a:solidFill>
              </a:rPr>
              <a:t>	Не под</a:t>
            </a:r>
            <a:r>
              <a:rPr lang="ru-RU" dirty="0">
                <a:solidFill>
                  <a:srgbClr val="0070C0"/>
                </a:solidFill>
              </a:rPr>
              <a:t>ходи </a:t>
            </a:r>
            <a:r>
              <a:rPr lang="ru-RU" dirty="0" smtClean="0">
                <a:solidFill>
                  <a:srgbClr val="0070C0"/>
                </a:solidFill>
              </a:rPr>
              <a:t>к вагонам </a:t>
            </a:r>
            <a:r>
              <a:rPr lang="ru-RU" dirty="0">
                <a:solidFill>
                  <a:srgbClr val="0070C0"/>
                </a:solidFill>
              </a:rPr>
              <a:t>до полной остановки поезда</a:t>
            </a:r>
            <a:r>
              <a:rPr lang="ru-RU" dirty="0" smtClean="0">
                <a:solidFill>
                  <a:srgbClr val="0070C0"/>
                </a:solidFill>
              </a:rPr>
              <a:t>!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Picture 4" descr="http://shkolageo.ru/mpakarb/%D0%9F%D1%80%D0%B0%D0%B2%D0%B8%D0%BB%D0%B0+%D0%B1%D0%B5%D0%B7%D0%BE%D0%BF%D0%B0%D1%81%D0%BD%D0%BE%D0%B3%D0%BE+%D0%BF%D0%BE%D0%B2%D0%B5%D0%B4%D0%B5%D0%BD%D0%B8%D1%8F+%D0%B4%D0%B5%D1%82%D0%B5%D0%B9+%D0%BD%D0%B0+%D0%B6%D0%B5%D0%BB%D0%B5%D0%B7%D0%BD%D0%BE%C2%AD%D0%B4%D0%BE%D1%80%D0%BE%D0%B6%D0%BD%D0%BE%D0%BC+%D1%82%D1%80%D0%B0%D0%BD%D1%81%D0%BF%D0%BE%D1%80%D1%82%D0%B5b/7334_html_md3300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8724" y="0"/>
            <a:ext cx="4638264" cy="5586413"/>
          </a:xfrm>
          <a:prstGeom prst="rect">
            <a:avLst/>
          </a:prstGeom>
          <a:noFill/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77334" y="1"/>
            <a:ext cx="5880629" cy="814387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463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eb.libnvkz.ru/files/z-d-prawila-powedenija.files/image0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52" y="42438"/>
            <a:ext cx="10029998" cy="681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204952" y="42439"/>
            <a:ext cx="5910098" cy="757661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91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2248" y="5729288"/>
            <a:ext cx="10205440" cy="1128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</a:rPr>
              <a:t>Переходи железнодорожные пути только по пешеходным переходам, мостам и тоннелям!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Picture 2" descr="http://shkolageo.ru/mpakarb/%D0%9F%D1%80%D0%B0%D0%B2%D0%B8%D0%BB%D0%B0+%D0%B1%D0%B5%D0%B7%D0%BE%D0%BF%D0%B0%D1%81%D0%BD%D0%BE%D0%B3%D0%BE+%D0%BF%D0%BE%D0%B2%D0%B5%D0%B4%D0%B5%D0%BD%D0%B8%D1%8F+%D0%B4%D0%B5%D1%82%D0%B5%D0%B9+%D0%BD%D0%B0+%D0%B6%D0%B5%D0%BB%D0%B5%D0%B7%D0%BD%D0%BE%C2%AD%D0%B4%D0%BE%D1%80%D0%BE%D0%B6%D0%BD%D0%BE%D0%BC+%D1%82%D1%80%D0%B0%D0%BD%D1%81%D0%BF%D0%BE%D1%80%D1%82%D0%B5b/7334_html_62dfee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3666" y="0"/>
            <a:ext cx="4777226" cy="5843588"/>
          </a:xfrm>
          <a:prstGeom prst="rect">
            <a:avLst/>
          </a:prstGeom>
          <a:noFill/>
        </p:spPr>
      </p:pic>
      <p:pic>
        <p:nvPicPr>
          <p:cNvPr id="6" name="Picture 4" descr="http://shkolageo.ru/mpakarb/%D0%9F%D1%80%D0%B0%D0%B2%D0%B8%D0%BB%D0%B0+%D0%B1%D0%B5%D0%B7%D0%BE%D0%BF%D0%B0%D1%81%D0%BD%D0%BE%D0%B3%D0%BE+%D0%BF%D0%BE%D0%B2%D0%B5%D0%B4%D0%B5%D0%BD%D0%B8%D1%8F+%D0%B4%D0%B5%D1%82%D0%B5%D0%B9+%D0%BD%D0%B0+%D0%B6%D0%B5%D0%BB%D0%B5%D0%B7%D0%BD%D0%BE%C2%AD%D0%B4%D0%BE%D1%80%D0%BE%D0%B6%D0%BD%D0%BE%D0%BC+%D1%82%D1%80%D0%B0%D0%BD%D1%81%D0%BF%D0%BE%D1%80%D1%82%D0%B5b/7334_html_m4d8f86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822" y="242894"/>
            <a:ext cx="5034785" cy="5600694"/>
          </a:xfrm>
          <a:prstGeom prst="rect">
            <a:avLst/>
          </a:prstGeom>
          <a:noFill/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77334" y="242893"/>
            <a:ext cx="6297612" cy="557207"/>
          </a:xfrm>
        </p:spPr>
        <p:txBody>
          <a:bodyPr/>
          <a:lstStyle/>
          <a:p>
            <a:r>
              <a:rPr lang="ru-RU" smtClean="0"/>
              <a:t>Муниципальное автономное общеобразовательное учреждение средней общеобразовательной школы № 2 имени Ю. А. Гагарина села Успенского муниципального образования Успенский район ;  352451 Краснодарский, Успенский, Успенское, Гагарина, 2; Гладышева Виктория Арнольдовна, учитель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45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558</TotalTime>
  <Words>722</Words>
  <Application>Microsoft Office PowerPoint</Application>
  <PresentationFormat>Широкоэкранный</PresentationFormat>
  <Paragraphs>32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Trebuchet MS</vt:lpstr>
      <vt:lpstr>Wingdings 3</vt:lpstr>
      <vt:lpstr>Аспект</vt:lpstr>
      <vt:lpstr>Почему в автомобиле и поезде нужно соблюдать правила безопасности?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безопасности в автомобиле</vt:lpstr>
      <vt:lpstr>Правила безопасности в автобусе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в автомобиле и поезде нужно соблюдать правила безопасности?</dc:title>
  <dc:creator>RePack by Diakov</dc:creator>
  <cp:lastModifiedBy>RePack by Diakov</cp:lastModifiedBy>
  <cp:revision>23</cp:revision>
  <dcterms:created xsi:type="dcterms:W3CDTF">2019-05-19T09:34:36Z</dcterms:created>
  <dcterms:modified xsi:type="dcterms:W3CDTF">2019-05-21T07:32:10Z</dcterms:modified>
</cp:coreProperties>
</file>