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4" r:id="rId5"/>
    <p:sldId id="257" r:id="rId6"/>
    <p:sldId id="259" r:id="rId7"/>
    <p:sldId id="267" r:id="rId8"/>
    <p:sldId id="270" r:id="rId9"/>
    <p:sldId id="263" r:id="rId10"/>
    <p:sldId id="275" r:id="rId11"/>
    <p:sldId id="260" r:id="rId12"/>
    <p:sldId id="262" r:id="rId13"/>
    <p:sldId id="261" r:id="rId14"/>
    <p:sldId id="276" r:id="rId15"/>
    <p:sldId id="278" r:id="rId16"/>
    <p:sldId id="27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243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16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3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720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57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72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5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56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53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602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0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E02F2-477A-404B-BD23-68518FA7FD0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ABA54-718D-4B9E-8DFE-7D771368D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ru.padlet.com/nikulinaov2019/1uiqu9703yrjkvzp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13Bi9Iv5gcUzoya0FYkUWR34Tw-LI_zPQJ4OwwTz2T-Q/edit#response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Интересно ли мы живем?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2421" y="5446880"/>
            <a:ext cx="9144000" cy="1655762"/>
          </a:xfrm>
        </p:spPr>
        <p:txBody>
          <a:bodyPr/>
          <a:lstStyle/>
          <a:p>
            <a:r>
              <a:rPr lang="ru-RU" dirty="0" smtClean="0"/>
              <a:t>Никулина Ольга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95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87737" y="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38300" y="1917700"/>
            <a:ext cx="8483600" cy="12700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linkClick r:id="rId2"/>
              </a:rPr>
              <a:t>Поделись своим фото.</a:t>
            </a:r>
            <a:endParaRPr lang="ru-RU" sz="60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675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9109" y="0"/>
            <a:ext cx="6248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Фильмы и сериалы:</a:t>
            </a:r>
            <a:endParaRPr lang="ru-RU" sz="54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33204" y="816564"/>
            <a:ext cx="18309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Плюсы: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0" name="Picture 2" descr="Каким будет специальный эпизод сериала «Друзья» - Новости сериалов на Фильм  Пр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9" y="1632676"/>
            <a:ext cx="6196605" cy="372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233135" y="1632676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Могут показать жизненные ситуации и выход из них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33132" y="3047808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Помочь всестороннему образовани</a:t>
            </a:r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ю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33133" y="4465492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Просмотр на языке оригинала – пополняет словарный запас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1677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473" y="0"/>
            <a:ext cx="11442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Увлечение музыкальными жанрами:</a:t>
            </a:r>
            <a:endParaRPr lang="ru-RU" sz="54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9676" y="2567732"/>
            <a:ext cx="18309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Плюсы: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4" name="Picture 4" descr="Твиттеряне развернули настоящую войну против K-P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443" y="885908"/>
            <a:ext cx="4531797" cy="227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013990" y="3156232"/>
            <a:ext cx="3546482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Изучают язык кумиров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13990" y="3958704"/>
            <a:ext cx="3546482" cy="116057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Знакомятся с культурой, менталитетом, традициями страны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9473" y="5411450"/>
            <a:ext cx="117481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Нельзя переходить тонкую грань между увлечением и фанатизмом!</a:t>
            </a:r>
            <a:endParaRPr lang="ru-RU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Рэпер Макс Корж устроит в Воронеже презентацию готовящегося альбома «Малый  повзрослел 2.0». Последние свежие новости Воронежа и области - РИА Воронеж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51" y="899427"/>
            <a:ext cx="3849239" cy="216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Певица Дуа Липа примерила для обложки Vogue несколько интересных винтажных  образов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4" r="16990"/>
          <a:stretch/>
        </p:blipFill>
        <p:spPr bwMode="auto">
          <a:xfrm>
            <a:off x="4693217" y="825232"/>
            <a:ext cx="2188027" cy="193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ylor Swift on Politics and Her Sundance Documentary 'Miss Americana' -  Variet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4" r="7227"/>
          <a:stretch/>
        </p:blipFill>
        <p:spPr bwMode="auto">
          <a:xfrm>
            <a:off x="737648" y="3321317"/>
            <a:ext cx="2703444" cy="190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10 Things You Probably Didn't Know About Camila Cabello - Kiss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1" r="14727"/>
          <a:stretch/>
        </p:blipFill>
        <p:spPr bwMode="auto">
          <a:xfrm>
            <a:off x="8918713" y="3220344"/>
            <a:ext cx="2279374" cy="21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56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0598" y="0"/>
            <a:ext cx="8025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Социальные сети и блоги:</a:t>
            </a:r>
            <a:endParaRPr lang="ru-RU" sz="54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33205" y="923330"/>
            <a:ext cx="18309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Плюсы: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100" name="Picture 4" descr="Сайт VS соцсети: кто кого - Лаборатория тренд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1" y="1775814"/>
            <a:ext cx="6066988" cy="351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091467" y="1748586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Учитесь создавать интересный контент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91467" y="2554546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Подтягиваете грамотность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91467" y="3360506"/>
            <a:ext cx="4525275" cy="105694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Получаете навыки видеомонтажа, фотографии, продвижения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91466" y="4584135"/>
            <a:ext cx="4525275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Учитесь понятно излагать свои мысли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254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60778" y="0"/>
            <a:ext cx="6921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Могло ли быть иначе</a:t>
            </a:r>
            <a:r>
              <a:rPr lang="ru-RU" sz="5400" b="1" cap="none" spc="0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?</a:t>
            </a:r>
            <a:endParaRPr lang="ru-RU" sz="5400" b="1" cap="none" spc="0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307" t="11469" r="15654" b="6440"/>
          <a:stretch/>
        </p:blipFill>
        <p:spPr>
          <a:xfrm>
            <a:off x="2344586" y="1199870"/>
            <a:ext cx="7554351" cy="520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9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218" y="510119"/>
            <a:ext cx="1130796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 algn="ctr">
              <a:buFontTx/>
              <a:buChar char="-"/>
            </a:pP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считаю, что живу интересно, потому что…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250" y="2187155"/>
            <a:ext cx="4221532" cy="476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8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9236" y="1716258"/>
            <a:ext cx="5904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работу!</a:t>
            </a:r>
            <a:endParaRPr lang="ru-RU" sz="5400" b="1" cap="none" spc="0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627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ралаш_63__Куда_податься__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5756" end="28224"/>
                </p14:media>
              </p:ext>
            </p:extLst>
          </p:nvPr>
        </p:nvPicPr>
        <p:blipFill rotWithShape="1">
          <a:blip r:embed="rId4"/>
          <a:srcRect l="1403" t="1685" r="3530" b="2091"/>
          <a:stretch/>
        </p:blipFill>
        <p:spPr>
          <a:xfrm>
            <a:off x="180305" y="923330"/>
            <a:ext cx="7469746" cy="5532156"/>
          </a:xfrm>
          <a:prstGeom prst="round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26854" y="0"/>
            <a:ext cx="7989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Интересно ли мы живем?</a:t>
            </a:r>
            <a:endParaRPr lang="ru-RU" sz="5400" b="1" cap="none" spc="0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98296" y="2223262"/>
            <a:ext cx="427578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Как вы думаете, это современная молодежь? 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Почему?</a:t>
            </a:r>
          </a:p>
          <a:p>
            <a:pPr algn="ctr"/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0" name="Picture 2" descr="Школьники готовы «сидеть в соцсетях» сутки напролет - Новости образовани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0" r="3357"/>
          <a:stretch/>
        </p:blipFill>
        <p:spPr bwMode="auto">
          <a:xfrm>
            <a:off x="180305" y="1051998"/>
            <a:ext cx="7717991" cy="512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31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1584" t="10309" r="32817" b="10779"/>
          <a:stretch/>
        </p:blipFill>
        <p:spPr>
          <a:xfrm>
            <a:off x="3526663" y="492797"/>
            <a:ext cx="4741573" cy="59093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26815" y="5255411"/>
            <a:ext cx="3842198" cy="46166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3"/>
              </a:rPr>
              <a:t>ПОСМОТРЕТЬ ОТВЕТЫ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59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6854" y="0"/>
            <a:ext cx="7989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Интересно ли мы живем?</a:t>
            </a:r>
            <a:endParaRPr lang="ru-RU" sz="5400" b="1" cap="none" spc="0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Ваш ребенок тоже любит видеоигры? | Ислам в Дагеста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0732">
            <a:off x="307164" y="1026355"/>
            <a:ext cx="3639379" cy="272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елфи как феномен массовой культу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981" y="923330"/>
            <a:ext cx="4471125" cy="335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мотреть кино дома или в кинотеатре? - Моя газета | Моя газе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957">
            <a:off x="7016485" y="3535441"/>
            <a:ext cx="4379435" cy="291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колько можно сидеть в соцсетях?!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75" y="3844564"/>
            <a:ext cx="3771647" cy="276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умиры, поклонники и фанаты | Мистер Блисте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638" y="2294123"/>
            <a:ext cx="5228630" cy="248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93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8883" y="0"/>
            <a:ext cx="67092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Компьютерные игры:</a:t>
            </a:r>
            <a:endParaRPr lang="ru-RU" sz="54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Компьютерные игры 2020 года: новинки игр, обзоры, трейлеры и скриншоты из  игр — Games на Интернет-журнал ETOD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623" y="985448"/>
            <a:ext cx="4894436" cy="367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416" y="816564"/>
            <a:ext cx="21014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Минусы: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02151" y="713533"/>
            <a:ext cx="18309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Плюсы: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539" y="1524450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Учат мыслить логически и аналитически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539" y="2404574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Учат общаться со сверстниками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539" y="3284698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Позволят стать уверенным пользователем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6877" y="1608748"/>
            <a:ext cx="3126268" cy="114999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Компьютер может стать единственным увлечением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6877" y="2869163"/>
            <a:ext cx="3126268" cy="81419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Физически не развивает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6877" y="3793778"/>
            <a:ext cx="3126268" cy="81419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Повышает состояние нервозности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6877" y="4718393"/>
            <a:ext cx="3126268" cy="101270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Некоторые игры провоцируют агрессию</a:t>
            </a:r>
            <a:endParaRPr lang="ru-RU" sz="2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6877" y="5796981"/>
            <a:ext cx="3126268" cy="61669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Ухудшают зрение</a:t>
            </a:r>
            <a:endParaRPr lang="ru-RU" sz="2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572539" y="4146454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Развивают воображение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572539" y="4961419"/>
            <a:ext cx="3490174" cy="156816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Тренируют память, внимание, сосредоточенность, целеустремленность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35994" y="5606258"/>
            <a:ext cx="4363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ВАЖНА МЕРА!</a:t>
            </a:r>
            <a:endParaRPr lang="ru-RU" sz="5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8614" y="0"/>
            <a:ext cx="7749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rgbClr val="00B05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Увлечение фотографией:</a:t>
            </a:r>
            <a:endParaRPr lang="ru-RU" sz="5400" b="1" dirty="0">
              <a:ln w="13462">
                <a:solidFill>
                  <a:srgbClr val="00B05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78658" y="1165614"/>
            <a:ext cx="18309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Плюсы: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Опрос: Как часто вы делаете селфи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84" y="1677792"/>
            <a:ext cx="6067853" cy="405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7349046" y="2037607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 видеть красоту вокруг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49046" y="3531556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Помогает освоить различные редакторы</a:t>
            </a:r>
            <a:endParaRPr lang="ru-RU" sz="2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349046" y="5025505"/>
            <a:ext cx="3490174" cy="70833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Хобби может стать профессией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040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18871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Пофантазируйте, кто автор фото, как он провел свой день?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Picture 6" descr="В краевой столице определены лучшие лыж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3" y="2045956"/>
            <a:ext cx="5817454" cy="387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Погода капризничает: то дождь, то солнце | Общество | The Kiev Tim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76" y="2045956"/>
            <a:ext cx="5806115" cy="387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93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98691" y="0"/>
            <a:ext cx="12645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Пофантазируйте, кто автор фото, как он провел свой день?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170" name="Picture 2" descr="Санкт-Петербург попал в топ самых красивых городов в мире — Российская 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13" y="2323653"/>
            <a:ext cx="5413103" cy="383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Самые красивые гавайские волны от Кларка Литт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308" y="2323653"/>
            <a:ext cx="5469028" cy="386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02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амые красивые гавайские волны от Кларка Литт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0" y="592825"/>
            <a:ext cx="3923235" cy="277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В краевой столице определены лучшие лыжни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470" y="592825"/>
            <a:ext cx="4114799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Погода капризничает: то дождь, то солнце | Общество | The Kiev Tim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6400"/>
            <a:ext cx="3954675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Санкт-Петербург попал в топ самых красивых городов в мире — Российская  газет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470" y="3943491"/>
            <a:ext cx="4114799" cy="291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♥КАРТИНКИ♥ | Картинки парижа, Фотография парижа, Летние картинк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410" y="1511300"/>
            <a:ext cx="3711325" cy="461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4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222</Words>
  <Application>Microsoft Office PowerPoint</Application>
  <PresentationFormat>Широкоэкранный</PresentationFormat>
  <Paragraphs>49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Интересно ли мы живем?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Интересно ли мы живем?</dc:title>
  <dc:creator>kab92</dc:creator>
  <cp:lastModifiedBy>kab92</cp:lastModifiedBy>
  <cp:revision>42</cp:revision>
  <dcterms:created xsi:type="dcterms:W3CDTF">2021-04-04T16:46:41Z</dcterms:created>
  <dcterms:modified xsi:type="dcterms:W3CDTF">2021-04-08T17:51:48Z</dcterms:modified>
</cp:coreProperties>
</file>