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D4FD478-7F1A-4248-9DA3-15907A1B5873}" type="datetimeFigureOut">
              <a:rPr lang="ru-RU" smtClean="0"/>
              <a:pPr/>
              <a:t>31.03.2022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256B71D-644D-4FAC-BA92-4C8B765A1A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5373216"/>
            <a:ext cx="5227514" cy="882119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воспитатель МБДОУ «Детский сад комбинированного вида №26»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Мосина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Валентина Борисовна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к занятию </a:t>
            </a:r>
            <a:r>
              <a:rPr lang="ru-RU" sz="1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ИКТ в подготовительной группе </a:t>
            </a:r>
            <a:r>
              <a:rPr lang="ru-RU" sz="1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«ПДД».</a:t>
            </a: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20072" y="1052736"/>
            <a:ext cx="2886621" cy="490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2580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995936" y="476672"/>
            <a:ext cx="4463268" cy="5949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620688"/>
            <a:ext cx="30243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Желтый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 - предупрежденье: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Жди сигнала для движенья. </a:t>
            </a:r>
          </a:p>
        </p:txBody>
      </p:sp>
    </p:spTree>
    <p:extLst>
      <p:ext uri="{BB962C8B-B14F-4D97-AF65-F5344CB8AC3E}">
        <p14:creationId xmlns:p14="http://schemas.microsoft.com/office/powerpoint/2010/main" xmlns="" val="235368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203848" y="620688"/>
            <a:ext cx="540060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620688"/>
            <a:ext cx="237626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за ним </a:t>
            </a:r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свет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Вспыхнет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впереди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Скажет он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«Препятствий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нет, смело в путь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иди».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6856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93441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4" y="350658"/>
            <a:ext cx="8280920" cy="62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0121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95500" y="947737"/>
            <a:ext cx="4953000" cy="49625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3688" y="260647"/>
            <a:ext cx="58608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«Пешеходный переход»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5339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1700808"/>
            <a:ext cx="8723692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95736" y="332656"/>
            <a:ext cx="504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«Остановка»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32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625368" y="1340768"/>
            <a:ext cx="5898959" cy="4870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23728" y="47667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«Движение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пешеходов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запрещено»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7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07704" y="1052736"/>
            <a:ext cx="5301208" cy="53012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7704" y="271735"/>
            <a:ext cx="5472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«Надземный переход»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398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65412" y="980728"/>
            <a:ext cx="5661248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267744" y="260648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«Подземный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пешеходный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переход»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43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547664" y="512199"/>
            <a:ext cx="6093296" cy="6093296"/>
          </a:xfrm>
          <a:prstGeom prst="rect">
            <a:avLst/>
          </a:prstGeom>
          <a:solidFill>
            <a:schemeClr val="bg2">
              <a:alpha val="0"/>
            </a:schemeClr>
          </a:solidFill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5182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4000" y="548680"/>
            <a:ext cx="8636000" cy="611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2180215" y="63771"/>
            <a:ext cx="475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только для машин!»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8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028343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Перечень использованной литературы</a:t>
            </a:r>
            <a:endParaRPr lang="ru-RU" dirty="0" smtClean="0"/>
          </a:p>
          <a:p>
            <a:r>
              <a:rPr lang="ru-RU" dirty="0" smtClean="0"/>
              <a:t>1. Обучение детей дошкольного возраста правилам безопасного поведения на дорогах. Под редакцией Р.Н. </a:t>
            </a:r>
            <a:r>
              <a:rPr lang="ru-RU" dirty="0" err="1" smtClean="0"/>
              <a:t>Минниханова</a:t>
            </a:r>
            <a:r>
              <a:rPr lang="ru-RU" dirty="0" smtClean="0"/>
              <a:t>, И А., </a:t>
            </a:r>
            <a:r>
              <a:rPr lang="ru-RU" dirty="0" err="1" smtClean="0"/>
              <a:t>Халиуллина</a:t>
            </a:r>
            <a:r>
              <a:rPr lang="ru-RU" dirty="0" smtClean="0"/>
              <a:t>. г. Казань 1995.</a:t>
            </a:r>
          </a:p>
          <a:p>
            <a:r>
              <a:rPr lang="ru-RU" dirty="0" smtClean="0"/>
              <a:t>2. О.А. </a:t>
            </a:r>
            <a:r>
              <a:rPr lang="ru-RU" dirty="0" err="1" smtClean="0"/>
              <a:t>Скорлупова</a:t>
            </a:r>
            <a:r>
              <a:rPr lang="ru-RU" dirty="0" smtClean="0"/>
              <a:t>. Занятия с детьми старшего дошкольного возраста “Транспорт: наземный, водный, воздушный”. Москва, 2006</a:t>
            </a:r>
          </a:p>
          <a:p>
            <a:r>
              <a:rPr lang="ru-RU" dirty="0" smtClean="0"/>
              <a:t>3. Н.А.Извекова, А.Ф.Медведева Правила дорожного движения для детей дошкольного возраста. М.: ТЦ Сфера, 2006.</a:t>
            </a:r>
          </a:p>
          <a:p>
            <a:r>
              <a:rPr lang="ru-RU" dirty="0" smtClean="0"/>
              <a:t>4. Г.П. </a:t>
            </a:r>
            <a:r>
              <a:rPr lang="ru-RU" dirty="0" err="1" smtClean="0"/>
              <a:t>Шалаева</a:t>
            </a:r>
            <a:r>
              <a:rPr lang="ru-RU" dirty="0" smtClean="0"/>
              <a:t> Мои друзья дорожные знаки. Развиваем интеллект. М.: “Издательство “ЭКСМО”, 2004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764704"/>
            <a:ext cx="8828473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75656" y="15007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«Иди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по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тротуару!»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294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692696"/>
            <a:ext cx="8756663" cy="599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195736" y="188640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/>
                <a:ea typeface="Calibri"/>
              </a:rPr>
              <a:t>«Не беги через дорогу!»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68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260648"/>
            <a:ext cx="5544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«Переход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проезжей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4" y="836712"/>
            <a:ext cx="828092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8381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4" y="620688"/>
            <a:ext cx="8208912" cy="6084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267744" y="116632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«Будь внимательным!»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450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67544" y="650306"/>
            <a:ext cx="8208912" cy="5731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835696" y="188640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«Берегите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свою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жизнь!»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33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88640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«Смотри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светофор!»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0" y="836712"/>
            <a:ext cx="8572500" cy="5829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7805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20688"/>
            <a:ext cx="3024336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Запомни, друг,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свет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хода нет!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59832" y="619588"/>
            <a:ext cx="5752381" cy="5933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6422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116</TotalTime>
  <Words>227</Words>
  <Application>Microsoft Office PowerPoint</Application>
  <PresentationFormat>Экран (4:3)</PresentationFormat>
  <Paragraphs>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Презентация к занятию с использованием ИКТ в подготовительной группе на тему: «ПДД».  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user</cp:lastModifiedBy>
  <cp:revision>13</cp:revision>
  <dcterms:created xsi:type="dcterms:W3CDTF">2016-03-15T13:11:33Z</dcterms:created>
  <dcterms:modified xsi:type="dcterms:W3CDTF">2022-03-31T10:13:03Z</dcterms:modified>
</cp:coreProperties>
</file>