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68" r:id="rId3"/>
    <p:sldId id="274" r:id="rId4"/>
    <p:sldId id="260" r:id="rId5"/>
    <p:sldId id="258" r:id="rId6"/>
    <p:sldId id="273" r:id="rId7"/>
    <p:sldId id="259" r:id="rId8"/>
    <p:sldId id="270" r:id="rId9"/>
    <p:sldId id="263" r:id="rId10"/>
    <p:sldId id="275" r:id="rId11"/>
    <p:sldId id="277" r:id="rId12"/>
    <p:sldId id="272" r:id="rId13"/>
    <p:sldId id="264" r:id="rId14"/>
    <p:sldId id="276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123" autoAdjust="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CEEE0-6C0A-4F0B-86F5-1C03AAC2B50E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B1E68-3E6F-4CA0-A041-45ED2F32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1E68-3E6F-4CA0-A041-45ED2F325BD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Ребята,</a:t>
            </a:r>
            <a:r>
              <a:rPr lang="ru-RU" baseline="0" dirty="0" smtClean="0"/>
              <a:t> недавно мы с вами делали книжки-малышки. Они мне так понравились, давайте посмотрим их снова! (давайте) Арина, принеси, пожалуйста, их.</a:t>
            </a:r>
          </a:p>
          <a:p>
            <a:r>
              <a:rPr lang="ru-RU" i="1" baseline="0" dirty="0" smtClean="0"/>
              <a:t>Ребенок находит карту вместо книжек-малышек.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1E68-3E6F-4CA0-A041-45ED2F325BD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02AED-3856-4660-9F57-1E1562FC08DB}" type="datetimeFigureOut">
              <a:rPr lang="ru-RU" smtClean="0"/>
              <a:pPr/>
              <a:t>12.05.2018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15FE0-0EF5-4D4C-A322-E2649D8D8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7;&#1080;&#1083;&#1103;&#1082;&#1086;&#1074;&#1072;\Barbariki_-_Bi_bi_bi_bi_bibika_Poehali_katatsya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123%20&#1089;&#1072;&#1076;\&#1042;&#1099;&#1096;&#1082;&#1072;%20&#1079;&#1072;&#1097;&#1080;&#1090;&#1072;\&#1082;&#1086;&#1085;&#1089;&#1087;&#1077;&#1082;&#1090;&#1099;\&#1087;&#1091;&#1090;&#1077;&#1096;&#1077;&#1089;&#1090;&#1074;&#1080;&#1077;%20&#1087;&#1086;%20&#1086;&#1089;&#1090;&#1088;&#1086;&#1074;&#1072;&#1084;\&#1052;&#1099;%20&#1073;&#1077;&#1076;&#1085;&#1099;&#1077;%20&#1087;&#1080;&#1088;&#1072;&#1090;&#1099;.%20&#1055;&#1077;&#1089;&#1077;&#1085;&#1082;&#1072;%20&#1080;&#1079;%20&#1084;&#1091;&#1083;&#1100;&#1090;&#1080;&#1082;&#1072;%20&#1087;&#1088;&#1086;%20&#1052;&#1102;&#1085;&#1093;&#1072;&#1091;&#1079;&#1077;&#1085;&#1072;.mp4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ld_Papyrus_Decorative_PNG_Clipart_Ima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57232"/>
            <a:ext cx="9001188" cy="52056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71670" y="1643050"/>
            <a:ext cx="55007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Путешествие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необычным 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островам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Алёнка\Downloads\кар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australiainfo.net/wp-content/uploads/2017/04/Foto-transport-Avstralii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https://look.com.ua/pic/201312/1920x1200/look.com.ua-852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https://sonnikpro.com/wp-content/uploads/2017/04/ehat-na-mashine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7" name="Picture 7" descr="D:\123 сад\Вышка защита\конспекты\путешествие по островам\ehat-na-mashine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Barbariki_-_Bi_bi_bi_bi_bibika_Poehali_katats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715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sskaz-Ostrov-spaseniya.-Mikhail-Prishv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Алёнка\Downloads\кар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k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020" y="0"/>
            <a:ext cx="91800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ы бедные пираты. Песенка из мультика про Мюнхаузен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Алёнка\Downloads\кар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50912" y="0"/>
            <a:ext cx="969971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ini_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395945" cy="700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49666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Алёнка\Downloads\кар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untain-PNG-Image-614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AutoShape 6" descr="https://azbuka-turizma.ru/wp-content/uploads/2014/02/samolet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s://azbuka-turizma.ru/wp-content/uploads/2014/02/samolet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1" name="Picture 9" descr="C:\Users\Алёнка\Downloads\samolet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25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42</Words>
  <Application>Microsoft Office PowerPoint</Application>
  <PresentationFormat>Экран (4:3)</PresentationFormat>
  <Paragraphs>7</Paragraphs>
  <Slides>15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Алёнка</dc:creator>
  <cp:lastModifiedBy>Алёнка</cp:lastModifiedBy>
  <cp:revision>21</cp:revision>
  <dcterms:created xsi:type="dcterms:W3CDTF">2018-04-15T11:37:16Z</dcterms:created>
  <dcterms:modified xsi:type="dcterms:W3CDTF">2018-05-12T14:45:32Z</dcterms:modified>
</cp:coreProperties>
</file>