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56" r:id="rId3"/>
    <p:sldId id="274" r:id="rId4"/>
    <p:sldId id="282" r:id="rId5"/>
    <p:sldId id="275" r:id="rId6"/>
    <p:sldId id="261" r:id="rId7"/>
    <p:sldId id="266" r:id="rId8"/>
    <p:sldId id="271" r:id="rId9"/>
    <p:sldId id="269" r:id="rId10"/>
    <p:sldId id="259" r:id="rId11"/>
    <p:sldId id="260" r:id="rId12"/>
    <p:sldId id="262" r:id="rId13"/>
    <p:sldId id="268" r:id="rId14"/>
    <p:sldId id="258" r:id="rId15"/>
    <p:sldId id="273" r:id="rId16"/>
    <p:sldId id="277" r:id="rId17"/>
    <p:sldId id="279" r:id="rId18"/>
    <p:sldId id="278" r:id="rId19"/>
    <p:sldId id="280" r:id="rId20"/>
    <p:sldId id="263" r:id="rId21"/>
    <p:sldId id="267" r:id="rId22"/>
    <p:sldId id="257" r:id="rId23"/>
    <p:sldId id="264" r:id="rId24"/>
    <p:sldId id="270" r:id="rId25"/>
    <p:sldId id="281" r:id="rId26"/>
    <p:sldId id="283" r:id="rId27"/>
    <p:sldId id="284" r:id="rId28"/>
    <p:sldId id="286" r:id="rId29"/>
    <p:sldId id="272" r:id="rId30"/>
    <p:sldId id="276" r:id="rId31"/>
    <p:sldId id="285" r:id="rId32"/>
    <p:sldId id="287" r:id="rId33"/>
    <p:sldId id="288" r:id="rId34"/>
    <p:sldId id="265" r:id="rId35"/>
    <p:sldId id="289" r:id="rId36"/>
    <p:sldId id="290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60EC0-674D-4EC7-A592-003205C419E6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E87EF-EA2E-428D-ABE6-71DDCB10C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1340768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Отчет по проекту </a:t>
            </a:r>
            <a:endParaRPr lang="ru-RU" sz="6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«</a:t>
            </a:r>
            <a:r>
              <a:rPr lang="ru-RU" sz="6000" b="1" dirty="0" smtClean="0">
                <a:solidFill>
                  <a:srgbClr val="FF0000"/>
                </a:solidFill>
              </a:rPr>
              <a:t>Мы дети Великой </a:t>
            </a:r>
            <a:r>
              <a:rPr lang="ru-RU" sz="6000" b="1" dirty="0" smtClean="0">
                <a:solidFill>
                  <a:srgbClr val="FF0000"/>
                </a:solidFill>
              </a:rPr>
              <a:t>Страны</a:t>
            </a:r>
            <a:r>
              <a:rPr lang="ru-RU" sz="6000" b="1" dirty="0" smtClean="0">
                <a:solidFill>
                  <a:srgbClr val="FF0000"/>
                </a:solidFill>
              </a:rPr>
              <a:t>»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404664"/>
            <a:ext cx="2381250" cy="1781175"/>
          </a:xfrm>
          <a:prstGeom prst="rect">
            <a:avLst/>
          </a:prstGeom>
        </p:spPr>
      </p:pic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365104"/>
            <a:ext cx="2619375" cy="1743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4-05 09-44-48.JPG" id="7" name="Рисунок 6"/>
          <p:cNvPicPr>
            <a:picLocks noChangeAspect="1"/>
          </p:cNvPicPr>
          <p:nvPr/>
        </p:nvPicPr>
        <p:blipFill>
          <a:blip cstate="print" r:embed="rId3"/>
          <a:srcRect b="91"/>
          <a:stretch>
            <a:fillRect/>
          </a:stretch>
        </p:blipFill>
        <p:spPr>
          <a:xfrm>
            <a:off x="4549783" y="0"/>
            <a:ext cx="4414705" cy="2924944"/>
          </a:xfrm>
          <a:prstGeom prst="rect">
            <a:avLst/>
          </a:prstGeom>
        </p:spPr>
      </p:pic>
      <p:pic>
        <p:nvPicPr>
          <p:cNvPr descr="2022-04-15 08-55-27.JPG" id="8" name="Рисунок 7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251520" y="3139121"/>
            <a:ext cx="5214600" cy="35209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692696"/>
            <a:ext cx="3528392" cy="224676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Рассматривание репродукции картины М. Ю. </a:t>
            </a:r>
            <a:r>
              <a:rPr b="1" dirty="0" err="1" lang="ru-RU" smtClean="0" sz="2800">
                <a:solidFill>
                  <a:srgbClr val="FF0000"/>
                </a:solidFill>
              </a:rPr>
              <a:t>Непринцев</a:t>
            </a:r>
            <a:r>
              <a:rPr b="1" dirty="0" lang="ru-RU" smtClean="0" sz="2800">
                <a:solidFill>
                  <a:srgbClr val="FF0000"/>
                </a:solidFill>
              </a:rPr>
              <a:t> «Отдых после боя»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-05-04 09-06-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284984"/>
            <a:ext cx="4283968" cy="3212976"/>
          </a:xfrm>
          <a:prstGeom prst="rect">
            <a:avLst/>
          </a:prstGeom>
        </p:spPr>
      </p:pic>
      <p:pic>
        <p:nvPicPr>
          <p:cNvPr id="5" name="Рисунок 4" descr="2022-05-04 09-06-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260648"/>
            <a:ext cx="3971933" cy="2978950"/>
          </a:xfrm>
          <a:prstGeom prst="rect">
            <a:avLst/>
          </a:prstGeom>
        </p:spPr>
      </p:pic>
      <p:pic>
        <p:nvPicPr>
          <p:cNvPr id="6" name="Рисунок 5" descr="2022-05-04 09-09-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3356992"/>
            <a:ext cx="4211960" cy="31589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980728"/>
            <a:ext cx="46805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Рассматривание репродукции картины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В. </a:t>
            </a:r>
            <a:r>
              <a:rPr lang="ru-RU" sz="2800" b="1" dirty="0" err="1" smtClean="0">
                <a:solidFill>
                  <a:srgbClr val="FF0000"/>
                </a:solidFill>
              </a:rPr>
              <a:t>Костецкий</a:t>
            </a:r>
            <a:r>
              <a:rPr lang="ru-RU" sz="2800" b="1" dirty="0" smtClean="0">
                <a:solidFill>
                  <a:srgbClr val="FF0000"/>
                </a:solidFill>
              </a:rPr>
              <a:t> «Возвращение»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5-04 10-11-08.JPG"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179512" y="3429000"/>
            <a:ext cx="4248472" cy="3186354"/>
          </a:xfrm>
          <a:prstGeom prst="rect">
            <a:avLst/>
          </a:prstGeom>
        </p:spPr>
      </p:pic>
      <p:pic>
        <p:nvPicPr>
          <p:cNvPr descr="2022-04-22 08-56-45.JPG" id="5" name="Рисунок 4"/>
          <p:cNvPicPr>
            <a:picLocks noChangeAspect="1"/>
          </p:cNvPicPr>
          <p:nvPr/>
        </p:nvPicPr>
        <p:blipFill>
          <a:blip cstate="print" r:embed="rId4"/>
          <a:srcRect b="8" r="43"/>
          <a:stretch>
            <a:fillRect/>
          </a:stretch>
        </p:blipFill>
        <p:spPr>
          <a:xfrm>
            <a:off x="4539330" y="188640"/>
            <a:ext cx="4401155" cy="2952328"/>
          </a:xfrm>
          <a:prstGeom prst="rect">
            <a:avLst/>
          </a:prstGeom>
        </p:spPr>
      </p:pic>
      <p:pic>
        <p:nvPicPr>
          <p:cNvPr descr="2022-04-28 08-56-23.JPG" id="6" name="Рисунок 5"/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4499992" y="3284984"/>
            <a:ext cx="4283968" cy="32129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1268760"/>
            <a:ext cx="3600400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Рассказы детей о ветеранах ВОВ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4-19 09-55-26.JPG"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251520" y="3861048"/>
            <a:ext cx="3648405" cy="2736304"/>
          </a:xfrm>
          <a:prstGeom prst="rect">
            <a:avLst/>
          </a:prstGeom>
        </p:spPr>
      </p:pic>
      <p:pic>
        <p:nvPicPr>
          <p:cNvPr descr="C:\Users\User\Desktop\archive-2022-05-07_13-19-00\archive\2022-05-05 09-35-44.JPG" id="1026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3779912" y="188640"/>
            <a:ext cx="5196069" cy="3897052"/>
          </a:xfrm>
          <a:prstGeom prst="rect">
            <a:avLst/>
          </a:prstGeom>
          <a:noFill/>
        </p:spPr>
      </p:pic>
      <p:pic>
        <p:nvPicPr>
          <p:cNvPr descr="7rJJfNCBlWM0Lzuq6rCI-Ewj5ubXCmm0v2nff8HISL6YBveOvdaxKQ1mO76rySgFqP8MO2CCwbrDmMZvHPxOyhTn.jpg" id="5" name="Рисунок 4"/>
          <p:cNvPicPr>
            <a:picLocks noChangeAspect="1"/>
          </p:cNvPicPr>
          <p:nvPr/>
        </p:nvPicPr>
        <p:blipFill>
          <a:blip cstate="print" r:embed="rId5"/>
          <a:srcRect b="-69" r="41"/>
          <a:stretch>
            <a:fillRect/>
          </a:stretch>
        </p:blipFill>
        <p:spPr>
          <a:xfrm>
            <a:off x="4211960" y="4136710"/>
            <a:ext cx="4176464" cy="24469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9512" y="1700808"/>
            <a:ext cx="34563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Рассказы детей и родителей о ветеранах ВОВ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4-07 09-22-41.JPG"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251520" y="3212976"/>
            <a:ext cx="4245586" cy="3429000"/>
          </a:xfrm>
          <a:prstGeom prst="rect">
            <a:avLst/>
          </a:prstGeom>
        </p:spPr>
      </p:pic>
      <p:pic>
        <p:nvPicPr>
          <p:cNvPr descr="2022-04-07 09-30-29.JPG" id="5" name="Рисунок 4"/>
          <p:cNvPicPr>
            <a:picLocks noChangeAspect="1"/>
          </p:cNvPicPr>
          <p:nvPr/>
        </p:nvPicPr>
        <p:blipFill>
          <a:blip cstate="print" r:embed="rId4"/>
          <a:srcRect b="55" r="-35"/>
          <a:stretch>
            <a:fillRect/>
          </a:stretch>
        </p:blipFill>
        <p:spPr>
          <a:xfrm>
            <a:off x="3131840" y="188640"/>
            <a:ext cx="5652120" cy="371327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052736"/>
            <a:ext cx="3059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Презентация Максимом коллекции военных противогазов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564" y="1844824"/>
            <a:ext cx="7748067" cy="435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71600" y="476672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Рассматривание юбилейной коллекции монет, предоставленной родителями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1-06-22 12-26-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852936"/>
            <a:ext cx="4575995" cy="3789040"/>
          </a:xfrm>
          <a:prstGeom prst="rect">
            <a:avLst/>
          </a:prstGeom>
        </p:spPr>
      </p:pic>
      <p:pic>
        <p:nvPicPr>
          <p:cNvPr id="5" name="Рисунок 4" descr="2021-06-22 12-28-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9438" y="260648"/>
            <a:ext cx="4800534" cy="36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340768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«Звезда Победы»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1-04-23 09-22-22.JPG" id="3" name="Рисунок 2"/>
          <p:cNvPicPr>
            <a:picLocks noChangeAspect="1"/>
          </p:cNvPicPr>
          <p:nvPr/>
        </p:nvPicPr>
        <p:blipFill>
          <a:blip cstate="print" r:embed="rId3"/>
          <a:srcRect b="3"/>
          <a:stretch>
            <a:fillRect/>
          </a:stretch>
        </p:blipFill>
        <p:spPr>
          <a:xfrm>
            <a:off x="395536" y="2924944"/>
            <a:ext cx="3744416" cy="3726158"/>
          </a:xfrm>
          <a:prstGeom prst="rect">
            <a:avLst/>
          </a:prstGeom>
        </p:spPr>
      </p:pic>
      <p:pic>
        <p:nvPicPr>
          <p:cNvPr descr="2021-04-27 10-30-38.JPG" id="5" name="Рисунок 4"/>
          <p:cNvPicPr>
            <a:picLocks noChangeAspect="1"/>
          </p:cNvPicPr>
          <p:nvPr/>
        </p:nvPicPr>
        <p:blipFill>
          <a:blip cstate="print" r:embed="rId4"/>
          <a:srcRect b="-87"/>
          <a:stretch>
            <a:fillRect/>
          </a:stretch>
        </p:blipFill>
        <p:spPr>
          <a:xfrm>
            <a:off x="4783368" y="3837203"/>
            <a:ext cx="3461040" cy="2688141"/>
          </a:xfrm>
          <a:prstGeom prst="rect">
            <a:avLst/>
          </a:prstGeom>
        </p:spPr>
      </p:pic>
      <p:pic>
        <p:nvPicPr>
          <p:cNvPr descr="2021-04-28 10-07-48.JPG" id="6" name="Рисунок 5"/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5148064" y="188640"/>
            <a:ext cx="3748862" cy="3565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1268760"/>
            <a:ext cx="4032448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Оформление уголка «Бессмертный полк»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1-05-03 12-52-23.JPG" id="5" name="Рисунок 4"/>
          <p:cNvPicPr>
            <a:picLocks noChangeAspect="1"/>
          </p:cNvPicPr>
          <p:nvPr/>
        </p:nvPicPr>
        <p:blipFill>
          <a:blip cstate="print" r:embed="rId3"/>
          <a:srcRect r="-25"/>
          <a:stretch>
            <a:fillRect/>
          </a:stretch>
        </p:blipFill>
        <p:spPr>
          <a:xfrm>
            <a:off x="251520" y="2780928"/>
            <a:ext cx="2337264" cy="4077072"/>
          </a:xfrm>
          <a:prstGeom prst="rect">
            <a:avLst/>
          </a:prstGeom>
        </p:spPr>
      </p:pic>
      <p:pic>
        <p:nvPicPr>
          <p:cNvPr descr="2021-05-03 12-52-34.JPG" id="6" name="Рисунок 5"/>
          <p:cNvPicPr>
            <a:picLocks noChangeAspect="1"/>
          </p:cNvPicPr>
          <p:nvPr/>
        </p:nvPicPr>
        <p:blipFill>
          <a:blip cstate="print" r:embed="rId4"/>
          <a:srcRect b="-26" r="1"/>
          <a:stretch>
            <a:fillRect/>
          </a:stretch>
        </p:blipFill>
        <p:spPr>
          <a:xfrm>
            <a:off x="5868144" y="188640"/>
            <a:ext cx="2448272" cy="4064131"/>
          </a:xfrm>
          <a:prstGeom prst="rect">
            <a:avLst/>
          </a:prstGeom>
        </p:spPr>
      </p:pic>
      <p:pic>
        <p:nvPicPr>
          <p:cNvPr descr="C:\Users\User\Desktop\archive-2022-05-07_13-28-06\archive\2020-12-04 13-24-28.JPG" id="6145" name="Picture 1"/>
          <p:cNvPicPr>
            <a:picLocks noChangeArrowheads="1" noChangeAspect="1"/>
          </p:cNvPicPr>
          <p:nvPr/>
        </p:nvPicPr>
        <p:blipFill>
          <a:blip cstate="print" r:embed="rId5"/>
          <a:srcRect b="21"/>
          <a:stretch>
            <a:fillRect/>
          </a:stretch>
        </p:blipFill>
        <p:spPr bwMode="auto">
          <a:xfrm>
            <a:off x="2915816" y="3212976"/>
            <a:ext cx="2304256" cy="3451745"/>
          </a:xfrm>
          <a:prstGeom prst="rect">
            <a:avLst/>
          </a:prstGeom>
          <a:noFill/>
        </p:spPr>
      </p:pic>
      <p:pic>
        <p:nvPicPr>
          <p:cNvPr descr="C:\Users\User\Desktop\archive-2022-05-07_13-28-06\archive\2020-12-04 13-24-40.JPG" id="6146" name="Picture 2"/>
          <p:cNvPicPr>
            <a:picLocks noChangeArrowheads="1" noChangeAspect="1"/>
          </p:cNvPicPr>
          <p:nvPr/>
        </p:nvPicPr>
        <p:blipFill>
          <a:blip cstate="print" r:embed="rId6"/>
          <a:srcRect b="-3"/>
          <a:stretch>
            <a:fillRect/>
          </a:stretch>
        </p:blipFill>
        <p:spPr bwMode="auto">
          <a:xfrm>
            <a:off x="5580112" y="3501008"/>
            <a:ext cx="1872208" cy="308832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15616" y="1340768"/>
            <a:ext cx="4608512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Оформление уголка «Бессмертный полк»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1-04-23 09-30-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789040"/>
            <a:ext cx="3708314" cy="2896105"/>
          </a:xfrm>
          <a:prstGeom prst="rect">
            <a:avLst/>
          </a:prstGeom>
        </p:spPr>
      </p:pic>
      <p:pic>
        <p:nvPicPr>
          <p:cNvPr id="5" name="Рисунок 4" descr="2021-04-23 09-28-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96284" y="260648"/>
            <a:ext cx="5247716" cy="447224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1520" y="980728"/>
            <a:ext cx="345638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Знакомство детей с военными наградами, предоставленными родителями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C:\Users\User\Desktop\проект о войне подг. гр\archive-2022-04-27_07-38-29\archive\2022-04-06 12-15-14.JPG" id="1026" name="Picture 2"/>
          <p:cNvPicPr>
            <a:picLocks noChangeArrowheads="1" noChangeAspect="1"/>
          </p:cNvPicPr>
          <p:nvPr/>
        </p:nvPicPr>
        <p:blipFill>
          <a:blip cstate="print" r:embed="rId3"/>
          <a:srcRect b="26"/>
          <a:stretch>
            <a:fillRect/>
          </a:stretch>
        </p:blipFill>
        <p:spPr bwMode="auto">
          <a:xfrm>
            <a:off x="4054008" y="908720"/>
            <a:ext cx="4809824" cy="360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404664"/>
            <a:ext cx="5472608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Чтение произведений о войне</a:t>
            </a:r>
            <a:endParaRPr b="1" dirty="0" lang="ru-RU" sz="2800">
              <a:solidFill>
                <a:srgbClr val="FF0000"/>
              </a:solidFill>
            </a:endParaRPr>
          </a:p>
        </p:txBody>
      </p:sp>
      <p:pic>
        <p:nvPicPr>
          <p:cNvPr descr="2022-04-07 09-41-53.JPG" id="6" name="Рисунок 5"/>
          <p:cNvPicPr>
            <a:picLocks noChangeAspect="1"/>
          </p:cNvPicPr>
          <p:nvPr/>
        </p:nvPicPr>
        <p:blipFill>
          <a:blip cstate="print" r:embed="rId4"/>
          <a:srcRect r="10"/>
          <a:stretch>
            <a:fillRect/>
          </a:stretch>
        </p:blipFill>
        <p:spPr>
          <a:xfrm>
            <a:off x="251520" y="3212976"/>
            <a:ext cx="3751796" cy="3403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5-04 09-17-47.JPG" id="3" name="Рисунок 2"/>
          <p:cNvPicPr>
            <a:picLocks noChangeAspect="1"/>
          </p:cNvPicPr>
          <p:nvPr/>
        </p:nvPicPr>
        <p:blipFill>
          <a:blip cstate="print" r:embed="rId3"/>
          <a:srcRect b="-14" r="21"/>
          <a:stretch>
            <a:fillRect/>
          </a:stretch>
        </p:blipFill>
        <p:spPr>
          <a:xfrm>
            <a:off x="1187624" y="2420888"/>
            <a:ext cx="6192688" cy="38610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836712"/>
            <a:ext cx="6264696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Просмотр мультипликационных фильмов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-05-04 12-21-22_16516543456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753036"/>
            <a:ext cx="4139952" cy="3104964"/>
          </a:xfrm>
          <a:prstGeom prst="rect">
            <a:avLst/>
          </a:prstGeom>
        </p:spPr>
      </p:pic>
      <p:pic>
        <p:nvPicPr>
          <p:cNvPr id="5" name="Рисунок 4" descr="2022-05-04 12-26-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67469" y="404664"/>
            <a:ext cx="4128459" cy="3096344"/>
          </a:xfrm>
          <a:prstGeom prst="rect">
            <a:avLst/>
          </a:prstGeom>
        </p:spPr>
      </p:pic>
      <p:pic>
        <p:nvPicPr>
          <p:cNvPr id="6" name="Рисунок 5" descr="2022-05-04 12-30-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3555014"/>
            <a:ext cx="4104456" cy="30783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1412776"/>
            <a:ext cx="35283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Дети играют в интерактивные игры, составленные воспитателем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4-06 16-17-40.JPG" id="5" name="Рисунок 4"/>
          <p:cNvPicPr>
            <a:picLocks noChangeAspect="1"/>
          </p:cNvPicPr>
          <p:nvPr/>
        </p:nvPicPr>
        <p:blipFill>
          <a:blip cstate="print" r:embed="rId3"/>
          <a:srcRect b="-23"/>
          <a:stretch>
            <a:fillRect/>
          </a:stretch>
        </p:blipFill>
        <p:spPr>
          <a:xfrm>
            <a:off x="5004048" y="3429000"/>
            <a:ext cx="3843234" cy="3240070"/>
          </a:xfrm>
          <a:prstGeom prst="rect">
            <a:avLst/>
          </a:prstGeom>
        </p:spPr>
      </p:pic>
      <p:pic>
        <p:nvPicPr>
          <p:cNvPr descr="2022-04-06 16-29-41.JPG" id="6" name="Рисунок 5"/>
          <p:cNvPicPr>
            <a:picLocks noChangeAspect="1"/>
          </p:cNvPicPr>
          <p:nvPr/>
        </p:nvPicPr>
        <p:blipFill>
          <a:blip cstate="print" r:embed="rId4"/>
          <a:srcRect b="-13" r="23"/>
          <a:stretch>
            <a:fillRect/>
          </a:stretch>
        </p:blipFill>
        <p:spPr>
          <a:xfrm>
            <a:off x="251520" y="3429000"/>
            <a:ext cx="4571879" cy="3168352"/>
          </a:xfrm>
          <a:prstGeom prst="rect">
            <a:avLst/>
          </a:prstGeom>
        </p:spPr>
      </p:pic>
      <p:pic>
        <p:nvPicPr>
          <p:cNvPr descr="IMG_20220406_162849.jpg" id="8" name="Рисунок 7"/>
          <p:cNvPicPr>
            <a:picLocks noChangeAspect="1"/>
          </p:cNvPicPr>
          <p:nvPr/>
        </p:nvPicPr>
        <p:blipFill>
          <a:blip cstate="print" r:embed="rId5"/>
          <a:stretch>
            <a:fillRect/>
          </a:stretch>
        </p:blipFill>
        <p:spPr>
          <a:xfrm>
            <a:off x="4572000" y="188640"/>
            <a:ext cx="4139952" cy="3104964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79512" y="1018183"/>
            <a:ext cx="42119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zh-CN"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18" typeface="Times New Roman"/>
                <a:ea charset="-122" pitchFamily="2" typeface="SimSun"/>
                <a:cs charset="0" pitchFamily="18" typeface="Times New Roman"/>
              </a:rPr>
              <a:t>Поделки из конструктора «Военная техника»</a:t>
            </a:r>
            <a:endParaRPr altLang="zh-CN" b="1" baseline="0" cap="none" dirty="0" i="0" kumimoji="0" lang="ru-RU" normalizeH="0" smtClean="0" strike="noStrike" sz="2800" u="none">
              <a:ln>
                <a:noFill/>
              </a:ln>
              <a:solidFill>
                <a:srgbClr val="FF0000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-04-20 09-17-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356992"/>
            <a:ext cx="4668010" cy="3501008"/>
          </a:xfrm>
          <a:prstGeom prst="rect">
            <a:avLst/>
          </a:prstGeom>
        </p:spPr>
      </p:pic>
      <p:pic>
        <p:nvPicPr>
          <p:cNvPr id="5" name="Рисунок 4" descr="2022-04-20 09-28-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88640"/>
            <a:ext cx="4283968" cy="3212976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1161619"/>
            <a:ext cx="42839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Ручной труд «Салют Победы»</a:t>
            </a:r>
            <a:endParaRPr kumimoji="0" lang="ru-RU" altLang="zh-CN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4-21 11-35-27.JPG"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179512" y="3284984"/>
            <a:ext cx="4453003" cy="3339752"/>
          </a:xfrm>
          <a:prstGeom prst="rect">
            <a:avLst/>
          </a:prstGeom>
        </p:spPr>
      </p:pic>
      <p:pic>
        <p:nvPicPr>
          <p:cNvPr descr="2022-04-21 11-38-14.JPG" id="5" name="Рисунок 4"/>
          <p:cNvPicPr>
            <a:picLocks noChangeAspect="1"/>
          </p:cNvPicPr>
          <p:nvPr/>
        </p:nvPicPr>
        <p:blipFill>
          <a:blip cstate="print" r:embed="rId4"/>
          <a:srcRect b="42"/>
          <a:stretch>
            <a:fillRect/>
          </a:stretch>
        </p:blipFill>
        <p:spPr>
          <a:xfrm>
            <a:off x="3779912" y="0"/>
            <a:ext cx="5364088" cy="324036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1124744"/>
            <a:ext cx="34563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zh-CN" b="1" baseline="0" cap="none" dirty="0" err="1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18" typeface="Times New Roman"/>
                <a:ea charset="-122" pitchFamily="2" typeface="SimSun"/>
                <a:cs charset="0" pitchFamily="18" typeface="Times New Roman"/>
              </a:rPr>
              <a:t>Пластилинография</a:t>
            </a:r>
            <a:r>
              <a:rPr altLang="zh-CN"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18" typeface="Times New Roman"/>
                <a:ea charset="-122" pitchFamily="2" typeface="SimSun"/>
                <a:cs charset="0" pitchFamily="18" typeface="Times New Roman"/>
              </a:rPr>
              <a:t> «Солдат у Вечного огня»</a:t>
            </a:r>
            <a:endParaRPr altLang="zh-CN" b="1" baseline="0" cap="none" dirty="0" i="0" kumimoji="0" lang="ru-RU" normalizeH="0" smtClean="0" strike="noStrike" sz="2800" u="none">
              <a:ln>
                <a:noFill/>
              </a:ln>
              <a:solidFill>
                <a:srgbClr val="FF0000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4-29 14-34-32.JPG" id="6" name="Рисунок 5"/>
          <p:cNvPicPr>
            <a:picLocks noChangeAspect="1"/>
          </p:cNvPicPr>
          <p:nvPr/>
        </p:nvPicPr>
        <p:blipFill>
          <a:blip cstate="print" r:embed="rId3"/>
          <a:srcRect b="48"/>
          <a:stretch>
            <a:fillRect/>
          </a:stretch>
        </p:blipFill>
        <p:spPr>
          <a:xfrm>
            <a:off x="323528" y="2564904"/>
            <a:ext cx="8460432" cy="25983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8735" y="1052736"/>
            <a:ext cx="62749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Выставка рисунков «Военная техника»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4-15 09-11-39.JPG" id="3" name="Рисунок 2"/>
          <p:cNvPicPr>
            <a:picLocks noChangeAspect="1"/>
          </p:cNvPicPr>
          <p:nvPr/>
        </p:nvPicPr>
        <p:blipFill>
          <a:blip cstate="print" r:embed="rId3"/>
          <a:srcRect b="14"/>
          <a:stretch>
            <a:fillRect/>
          </a:stretch>
        </p:blipFill>
        <p:spPr>
          <a:xfrm>
            <a:off x="827584" y="1988840"/>
            <a:ext cx="7344816" cy="4572508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0" y="945015"/>
            <a:ext cx="75963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zh-CN"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18" typeface="Times New Roman"/>
                <a:ea charset="-122" pitchFamily="2" typeface="SimSun"/>
                <a:cs charset="0" pitchFamily="18" typeface="Times New Roman"/>
              </a:rPr>
              <a:t>Аппликация «Открытка Ветерану»</a:t>
            </a:r>
            <a:endParaRPr altLang="zh-CN" b="1" baseline="0" cap="none" dirty="0" i="0" kumimoji="0" lang="ru-RU" normalizeH="0" smtClean="0" strike="noStrike" sz="2800" u="none">
              <a:ln>
                <a:noFill/>
              </a:ln>
              <a:solidFill>
                <a:srgbClr val="FF0000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AVRQWCr-h6G9lZz6zGLCE5S7FSwDodvMW5oAnx3I0oaHxMOVX84G9ufIPvseUh29eS3HxI3RZBneo3xEHkZgpl8s.jpg" id="5" name="Рисунок 4"/>
          <p:cNvPicPr>
            <a:picLocks noChangeAspect="1"/>
          </p:cNvPicPr>
          <p:nvPr/>
        </p:nvPicPr>
        <p:blipFill>
          <a:blip cstate="print" r:embed="rId3"/>
          <a:srcRect b="5"/>
          <a:stretch>
            <a:fillRect/>
          </a:stretch>
        </p:blipFill>
        <p:spPr>
          <a:xfrm>
            <a:off x="179512" y="3933056"/>
            <a:ext cx="3995936" cy="2664296"/>
          </a:xfrm>
          <a:prstGeom prst="rect">
            <a:avLst/>
          </a:prstGeom>
        </p:spPr>
      </p:pic>
      <p:pic>
        <p:nvPicPr>
          <p:cNvPr descr="cKCVNGeCiZe0WiPMPoJJbWCcbBOfBMIXIKE8FahrczWKDMKLh0JVxlqdKu0THJRJELdNU1hW4a8RMChGga2nU936.jpg" id="6" name="Рисунок 5"/>
          <p:cNvPicPr>
            <a:picLocks noChangeAspect="1"/>
          </p:cNvPicPr>
          <p:nvPr/>
        </p:nvPicPr>
        <p:blipFill>
          <a:blip cstate="print" r:embed="rId4"/>
          <a:srcRect b="-41"/>
          <a:stretch>
            <a:fillRect/>
          </a:stretch>
        </p:blipFill>
        <p:spPr>
          <a:xfrm>
            <a:off x="4499992" y="188640"/>
            <a:ext cx="4427984" cy="2985550"/>
          </a:xfrm>
          <a:prstGeom prst="rect">
            <a:avLst/>
          </a:prstGeom>
        </p:spPr>
      </p:pic>
      <p:pic>
        <p:nvPicPr>
          <p:cNvPr descr="is4HZuyoPY_b9yPCueg36YEjIvWBok0M2bf4HCX0CA5mHhx22JuUzBp02ehzsJeRxDBLenE1V1qyHIlH8z7pKG6t.jpg" id="7" name="Рисунок 6"/>
          <p:cNvPicPr>
            <a:picLocks noChangeAspect="1"/>
          </p:cNvPicPr>
          <p:nvPr/>
        </p:nvPicPr>
        <p:blipFill>
          <a:blip cstate="print" r:embed="rId5"/>
          <a:srcRect b="39" r="24"/>
          <a:stretch>
            <a:fillRect/>
          </a:stretch>
        </p:blipFill>
        <p:spPr>
          <a:xfrm>
            <a:off x="4355976" y="3212976"/>
            <a:ext cx="4427984" cy="3419040"/>
          </a:xfrm>
          <a:prstGeom prst="rect">
            <a:avLst/>
          </a:prstGeom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79512" y="1930334"/>
            <a:ext cx="40324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zh-CN"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18" typeface="Times New Roman"/>
                <a:ea charset="-122" pitchFamily="2" typeface="SimSun"/>
                <a:cs charset="0" pitchFamily="18" typeface="Times New Roman"/>
              </a:rPr>
              <a:t> Рисунки на асфальте «Мое мирное детство»</a:t>
            </a:r>
            <a:endParaRPr altLang="zh-CN" b="1" baseline="0" cap="none" dirty="0" i="0" kumimoji="0" lang="ru-RU" normalizeH="0" smtClean="0" strike="noStrike" sz="2800" u="none">
              <a:ln>
                <a:noFill/>
              </a:ln>
              <a:solidFill>
                <a:srgbClr val="FF0000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5-06 15-48-41.JPG" id="3" name="Рисунок 2"/>
          <p:cNvPicPr>
            <a:picLocks noChangeAspect="1"/>
          </p:cNvPicPr>
          <p:nvPr/>
        </p:nvPicPr>
        <p:blipFill>
          <a:blip cstate="print" r:embed="rId3"/>
          <a:srcRect r="53"/>
          <a:stretch>
            <a:fillRect/>
          </a:stretch>
        </p:blipFill>
        <p:spPr>
          <a:xfrm>
            <a:off x="1" y="3933056"/>
            <a:ext cx="2987823" cy="2924944"/>
          </a:xfrm>
          <a:prstGeom prst="rect">
            <a:avLst/>
          </a:prstGeom>
        </p:spPr>
      </p:pic>
      <p:pic>
        <p:nvPicPr>
          <p:cNvPr descr="2022-05-06 15-50-48.JPG" id="5" name="Рисунок 4"/>
          <p:cNvPicPr>
            <a:picLocks noChangeAspect="1"/>
          </p:cNvPicPr>
          <p:nvPr/>
        </p:nvPicPr>
        <p:blipFill>
          <a:blip cstate="print" r:embed="rId4"/>
          <a:srcRect b="-54" r="-13"/>
          <a:stretch>
            <a:fillRect/>
          </a:stretch>
        </p:blipFill>
        <p:spPr>
          <a:xfrm>
            <a:off x="3779912" y="3617640"/>
            <a:ext cx="4464496" cy="3240360"/>
          </a:xfrm>
          <a:prstGeom prst="rect">
            <a:avLst/>
          </a:prstGeom>
        </p:spPr>
      </p:pic>
      <p:pic>
        <p:nvPicPr>
          <p:cNvPr descr="2022-05-06 15-54-45.JPG" id="6" name="Рисунок 5"/>
          <p:cNvPicPr>
            <a:picLocks noChangeAspect="1"/>
          </p:cNvPicPr>
          <p:nvPr/>
        </p:nvPicPr>
        <p:blipFill>
          <a:blip cstate="print" r:embed="rId5"/>
          <a:srcRect r="16"/>
          <a:stretch>
            <a:fillRect/>
          </a:stretch>
        </p:blipFill>
        <p:spPr>
          <a:xfrm>
            <a:off x="5724128" y="260648"/>
            <a:ext cx="2905367" cy="30243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1556792"/>
            <a:ext cx="4608512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800">
                <a:solidFill>
                  <a:srgbClr val="FF0000"/>
                </a:solidFill>
              </a:rPr>
              <a:t>Сюжетно – ролевые игры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1412776"/>
            <a:ext cx="2160240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800">
                <a:solidFill>
                  <a:srgbClr val="FF0000"/>
                </a:solidFill>
              </a:rPr>
              <a:t>Аллея памяти</a:t>
            </a:r>
            <a:endParaRPr b="1" dirty="0" lang="ru-RU" sz="2800">
              <a:solidFill>
                <a:srgbClr val="FF0000"/>
              </a:solidFill>
            </a:endParaRPr>
          </a:p>
        </p:txBody>
      </p:sp>
      <p:pic>
        <p:nvPicPr>
          <p:cNvPr descr="IMG-0b88f69afd76940fd07136a9d98e4cab-V.jpg" id="6" name="Рисунок 5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539552" y="3717032"/>
            <a:ext cx="4499992" cy="2531245"/>
          </a:xfrm>
          <a:prstGeom prst="rect">
            <a:avLst/>
          </a:prstGeom>
        </p:spPr>
      </p:pic>
      <p:pic>
        <p:nvPicPr>
          <p:cNvPr descr="IMG-4a80630d72764c9f62676d1ec07785ef-V.jpg" id="7" name="Рисунок 6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4283968" y="548680"/>
            <a:ext cx="4644008" cy="2612255"/>
          </a:xfrm>
          <a:prstGeom prst="rect">
            <a:avLst/>
          </a:prstGeom>
        </p:spPr>
      </p:pic>
      <p:pic>
        <p:nvPicPr>
          <p:cNvPr descr="IMG-18ea76043d406b225bf8a0ba058ae51f-V.jpg" id="8" name="Рисунок 7"/>
          <p:cNvPicPr>
            <a:picLocks noChangeAspect="1"/>
          </p:cNvPicPr>
          <p:nvPr/>
        </p:nvPicPr>
        <p:blipFill>
          <a:blip cstate="print" r:embed="rId5"/>
          <a:srcRect r="-28"/>
          <a:stretch>
            <a:fillRect/>
          </a:stretch>
        </p:blipFill>
        <p:spPr>
          <a:xfrm>
            <a:off x="5292080" y="3573016"/>
            <a:ext cx="3325047" cy="2283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4.JPG" id="5" name="Рисунок 4"/>
          <p:cNvPicPr>
            <a:picLocks noChangeAspect="1"/>
          </p:cNvPicPr>
          <p:nvPr/>
        </p:nvPicPr>
        <p:blipFill>
          <a:blip cstate="print" r:embed="rId3">
            <a:lum/>
          </a:blip>
          <a:stretch>
            <a:fillRect/>
          </a:stretch>
        </p:blipFill>
        <p:spPr>
          <a:xfrm>
            <a:off x="4836030" y="188640"/>
            <a:ext cx="3995936" cy="2996952"/>
          </a:xfrm>
          <a:prstGeom prst="rect">
            <a:avLst/>
          </a:prstGeom>
        </p:spPr>
      </p:pic>
      <p:pic>
        <p:nvPicPr>
          <p:cNvPr descr="5а.jpg" id="6" name="Рисунок 5"/>
          <p:cNvPicPr>
            <a:picLocks noChangeAspect="1"/>
          </p:cNvPicPr>
          <p:nvPr/>
        </p:nvPicPr>
        <p:blipFill>
          <a:blip cstate="print" r:embed="rId4"/>
          <a:srcRect b="-25" r="-39"/>
          <a:stretch>
            <a:fillRect/>
          </a:stretch>
        </p:blipFill>
        <p:spPr>
          <a:xfrm>
            <a:off x="179512" y="3356992"/>
            <a:ext cx="4645971" cy="3113462"/>
          </a:xfrm>
          <a:prstGeom prst="rect">
            <a:avLst/>
          </a:prstGeom>
        </p:spPr>
      </p:pic>
      <p:pic>
        <p:nvPicPr>
          <p:cNvPr descr="10.JPG" id="7" name="Рисунок 6"/>
          <p:cNvPicPr>
            <a:picLocks noChangeAspect="1"/>
          </p:cNvPicPr>
          <p:nvPr/>
        </p:nvPicPr>
        <p:blipFill>
          <a:blip cstate="print" r:embed="rId5"/>
          <a:srcRect b="8"/>
          <a:stretch>
            <a:fillRect/>
          </a:stretch>
        </p:blipFill>
        <p:spPr>
          <a:xfrm>
            <a:off x="5076056" y="3212976"/>
            <a:ext cx="3685852" cy="33123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1412776"/>
            <a:ext cx="3600400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НОД «900 дней мужества»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:\Users\user\Desktop\2020-04-21 14-48-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997720"/>
            <a:ext cx="3296408" cy="5860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332656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Поздравление ветерана с Днем Победы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-05-06 12-15-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412776"/>
            <a:ext cx="4083918" cy="5445224"/>
          </a:xfrm>
          <a:prstGeom prst="rect">
            <a:avLst/>
          </a:prstGeom>
        </p:spPr>
      </p:pic>
      <p:pic>
        <p:nvPicPr>
          <p:cNvPr id="4" name="Рисунок 3" descr="2022-05-06 12-16-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91947" y="0"/>
            <a:ext cx="5052053" cy="3789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4653136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Поздравление жителей микрорайона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5-05 08-53-46.JPG" id="3" name="Рисунок 2"/>
          <p:cNvPicPr>
            <a:picLocks noChangeAspect="1"/>
          </p:cNvPicPr>
          <p:nvPr/>
        </p:nvPicPr>
        <p:blipFill>
          <a:blip cstate="print" r:embed="rId3"/>
          <a:srcRect b="23" r="-12"/>
          <a:stretch>
            <a:fillRect/>
          </a:stretch>
        </p:blipFill>
        <p:spPr>
          <a:xfrm>
            <a:off x="1259632" y="1628800"/>
            <a:ext cx="6408712" cy="4221088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547664" y="218882"/>
            <a:ext cx="51845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zh-CN" b="1" dirty="0" lang="ru-RU" smtClean="0" sz="2800">
                <a:solidFill>
                  <a:srgbClr val="FF0000"/>
                </a:solidFill>
                <a:latin charset="0" pitchFamily="18" typeface="Times New Roman"/>
                <a:ea charset="-122" pitchFamily="2" typeface="SimSun"/>
                <a:cs charset="0" pitchFamily="18" typeface="Times New Roman"/>
              </a:rPr>
              <a:t>Рассматривание а</a:t>
            </a:r>
            <a:r>
              <a:rPr altLang="zh-CN"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18" typeface="Times New Roman"/>
                <a:ea charset="-122" pitchFamily="2" typeface="SimSun"/>
                <a:cs charset="0" pitchFamily="18" typeface="Times New Roman"/>
              </a:rPr>
              <a:t>льбома </a:t>
            </a:r>
          </a:p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altLang="zh-CN"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FF0000"/>
                </a:solidFill>
                <a:effectLst/>
                <a:latin charset="0" pitchFamily="18" typeface="Times New Roman"/>
                <a:ea charset="-122" pitchFamily="2" typeface="SimSun"/>
                <a:cs charset="0" pitchFamily="18" typeface="Times New Roman"/>
              </a:rPr>
              <a:t>«Мы помним, мы гордимся»</a:t>
            </a:r>
            <a:endParaRPr altLang="zh-CN" b="1" baseline="0" cap="none" dirty="0" i="0" kumimoji="0" lang="ru-RU" normalizeH="0" smtClean="0" strike="noStrike" sz="2800" u="none">
              <a:ln>
                <a:noFill/>
              </a:ln>
              <a:solidFill>
                <a:srgbClr val="FF0000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4-07 11-36-32.JPG"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251520" y="4005064"/>
            <a:ext cx="3419872" cy="2564904"/>
          </a:xfrm>
          <a:prstGeom prst="rect">
            <a:avLst/>
          </a:prstGeom>
        </p:spPr>
      </p:pic>
      <p:pic>
        <p:nvPicPr>
          <p:cNvPr descr="2022-04-07 11-37-20.JPG" id="4" name="Рисунок 3"/>
          <p:cNvPicPr>
            <a:picLocks noChangeAspect="1"/>
          </p:cNvPicPr>
          <p:nvPr/>
        </p:nvPicPr>
        <p:blipFill>
          <a:blip cstate="print" r:embed="rId4"/>
          <a:srcRect b="17" r="-18"/>
          <a:stretch>
            <a:fillRect/>
          </a:stretch>
        </p:blipFill>
        <p:spPr>
          <a:xfrm>
            <a:off x="3457428" y="476672"/>
            <a:ext cx="5686572" cy="36450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060848"/>
            <a:ext cx="31683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800">
                <a:solidFill>
                  <a:srgbClr val="FF0000"/>
                </a:solidFill>
              </a:rPr>
              <a:t>Подвижная игра  «Займи крепость» 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-04-26 07-33-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1700808"/>
            <a:ext cx="3255646" cy="4967049"/>
          </a:xfrm>
          <a:prstGeom prst="rect">
            <a:avLst/>
          </a:prstGeom>
        </p:spPr>
      </p:pic>
      <p:pic>
        <p:nvPicPr>
          <p:cNvPr id="5" name="Рисунок 4" descr="2022-04-27 15-36-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268760"/>
            <a:ext cx="2760403" cy="4333312"/>
          </a:xfrm>
          <a:prstGeom prst="rect">
            <a:avLst/>
          </a:prstGeom>
        </p:spPr>
      </p:pic>
      <p:pic>
        <p:nvPicPr>
          <p:cNvPr id="6" name="Рисунок 5" descr="2022-04-27 15-36-2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188640"/>
            <a:ext cx="2476189" cy="33134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47664" y="476672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Оформление группы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2-03 10-51-53.JPG" id="3" name="Рисунок 2"/>
          <p:cNvPicPr>
            <a:picLocks noChangeAspect="1"/>
          </p:cNvPicPr>
          <p:nvPr/>
        </p:nvPicPr>
        <p:blipFill>
          <a:blip cstate="print" r:embed="rId3"/>
          <a:srcRect b="37" r="17"/>
          <a:stretch>
            <a:fillRect/>
          </a:stretch>
        </p:blipFill>
        <p:spPr>
          <a:xfrm>
            <a:off x="251520" y="3068960"/>
            <a:ext cx="3960440" cy="3581358"/>
          </a:xfrm>
          <a:prstGeom prst="rect">
            <a:avLst/>
          </a:prstGeom>
        </p:spPr>
      </p:pic>
      <p:pic>
        <p:nvPicPr>
          <p:cNvPr descr="2022-02-03 10-52-21.JPG" id="4" name="Рисунок 3"/>
          <p:cNvPicPr>
            <a:picLocks noChangeAspect="1"/>
          </p:cNvPicPr>
          <p:nvPr/>
        </p:nvPicPr>
        <p:blipFill>
          <a:blip cstate="print" r:embed="rId4"/>
          <a:srcRect b="20" r="-39"/>
          <a:stretch>
            <a:fillRect/>
          </a:stretch>
        </p:blipFill>
        <p:spPr>
          <a:xfrm>
            <a:off x="4283968" y="188640"/>
            <a:ext cx="4680520" cy="50727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1268760"/>
            <a:ext cx="3744416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800">
                <a:solidFill>
                  <a:srgbClr val="FF0000"/>
                </a:solidFill>
              </a:rPr>
              <a:t>Помощь родителей в оформлении группы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15816" y="188640"/>
            <a:ext cx="3384376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У Вечного огня</a:t>
            </a:r>
            <a:endParaRPr b="1" dirty="0" lang="ru-RU" sz="2800">
              <a:solidFill>
                <a:srgbClr val="FF0000"/>
              </a:solidFill>
            </a:endParaRPr>
          </a:p>
        </p:txBody>
      </p:sp>
      <p:pic>
        <p:nvPicPr>
          <p:cNvPr descr="2022-05-09 18-41-09.JPG" id="4" name="Рисунок 3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179512" y="332656"/>
            <a:ext cx="2736304" cy="3648405"/>
          </a:xfrm>
          <a:prstGeom prst="rect">
            <a:avLst/>
          </a:prstGeom>
        </p:spPr>
      </p:pic>
      <p:pic>
        <p:nvPicPr>
          <p:cNvPr descr="2022-05-09 18-41-12_1652107524607.JPG" id="6" name="Рисунок 5"/>
          <p:cNvPicPr>
            <a:picLocks noChangeAspect="1"/>
          </p:cNvPicPr>
          <p:nvPr/>
        </p:nvPicPr>
        <p:blipFill>
          <a:blip cstate="print" r:embed="rId4"/>
          <a:srcRect b="-7"/>
          <a:stretch>
            <a:fillRect/>
          </a:stretch>
        </p:blipFill>
        <p:spPr>
          <a:xfrm>
            <a:off x="6495107" y="0"/>
            <a:ext cx="2648893" cy="4365104"/>
          </a:xfrm>
          <a:prstGeom prst="rect">
            <a:avLst/>
          </a:prstGeom>
        </p:spPr>
      </p:pic>
      <p:pic>
        <p:nvPicPr>
          <p:cNvPr descr="2022-05-09 18-41-13.JPG" id="7" name="Рисунок 6"/>
          <p:cNvPicPr>
            <a:picLocks noChangeAspect="1"/>
          </p:cNvPicPr>
          <p:nvPr/>
        </p:nvPicPr>
        <p:blipFill>
          <a:blip cstate="print" r:embed="rId5"/>
          <a:srcRect b="-31"/>
          <a:stretch>
            <a:fillRect/>
          </a:stretch>
        </p:blipFill>
        <p:spPr>
          <a:xfrm>
            <a:off x="3491880" y="620688"/>
            <a:ext cx="2846487" cy="4032448"/>
          </a:xfrm>
          <a:prstGeom prst="rect">
            <a:avLst/>
          </a:prstGeom>
        </p:spPr>
      </p:pic>
      <p:pic>
        <p:nvPicPr>
          <p:cNvPr descr="2022-05-09 18-41-13_1652107518825.JPG" id="8" name="Рисунок 7"/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1619672" y="3497627"/>
            <a:ext cx="2520280" cy="3360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-04-11 09-44-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56992"/>
            <a:ext cx="4283968" cy="3212976"/>
          </a:xfrm>
          <a:prstGeom prst="rect">
            <a:avLst/>
          </a:prstGeom>
        </p:spPr>
      </p:pic>
      <p:pic>
        <p:nvPicPr>
          <p:cNvPr id="5" name="Рисунок 4" descr="2022-04-11 09-48-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188640"/>
            <a:ext cx="4896544" cy="3672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908720"/>
            <a:ext cx="37444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НОД «Труд людей в тылу»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(пекли хлеб военного времени)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4-11 09-31-39.JPG"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251520" y="3212976"/>
            <a:ext cx="3960440" cy="3365080"/>
          </a:xfrm>
          <a:prstGeom prst="rect">
            <a:avLst/>
          </a:prstGeom>
        </p:spPr>
      </p:pic>
      <p:pic>
        <p:nvPicPr>
          <p:cNvPr descr="2022-04-11 09-19-39.JPG" id="5" name="Рисунок 4"/>
          <p:cNvPicPr>
            <a:picLocks noChangeAspect="1"/>
          </p:cNvPicPr>
          <p:nvPr/>
        </p:nvPicPr>
        <p:blipFill>
          <a:blip cstate="print" r:embed="rId4"/>
          <a:srcRect b="-7"/>
          <a:stretch>
            <a:fillRect/>
          </a:stretch>
        </p:blipFill>
        <p:spPr>
          <a:xfrm>
            <a:off x="4211960" y="188640"/>
            <a:ext cx="4716016" cy="310496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764704"/>
            <a:ext cx="3923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НОД «Труд людей в тылу»</a:t>
            </a:r>
          </a:p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(дети рассматривают обувь рабочего и крестьянина)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-1_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022-05-04 12-07-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356992"/>
            <a:ext cx="4331973" cy="3248980"/>
          </a:xfrm>
          <a:prstGeom prst="rect">
            <a:avLst/>
          </a:prstGeom>
        </p:spPr>
      </p:pic>
      <p:pic>
        <p:nvPicPr>
          <p:cNvPr id="5" name="Рисунок 4" descr="2022-05-04 12-07-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260648"/>
            <a:ext cx="4764021" cy="35730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052736"/>
            <a:ext cx="4067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НОД»Маленькие герои большой войны»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4-19 10-02-30.JPG" id="3" name="Рисунок 2"/>
          <p:cNvPicPr>
            <a:picLocks noChangeAspect="1"/>
          </p:cNvPicPr>
          <p:nvPr/>
        </p:nvPicPr>
        <p:blipFill>
          <a:blip cstate="print" r:embed="rId3"/>
          <a:srcRect b="-98"/>
          <a:stretch>
            <a:fillRect/>
          </a:stretch>
        </p:blipFill>
        <p:spPr>
          <a:xfrm>
            <a:off x="251520" y="4581128"/>
            <a:ext cx="3708993" cy="2114854"/>
          </a:xfrm>
          <a:prstGeom prst="rect">
            <a:avLst/>
          </a:prstGeom>
        </p:spPr>
      </p:pic>
      <p:pic>
        <p:nvPicPr>
          <p:cNvPr descr="2022-04-19 10-03-03.JPG" id="5" name="Рисунок 4"/>
          <p:cNvPicPr>
            <a:picLocks noChangeAspect="1"/>
          </p:cNvPicPr>
          <p:nvPr/>
        </p:nvPicPr>
        <p:blipFill>
          <a:blip cstate="print" r:embed="rId4"/>
          <a:srcRect b="11"/>
          <a:stretch>
            <a:fillRect/>
          </a:stretch>
        </p:blipFill>
        <p:spPr>
          <a:xfrm>
            <a:off x="251520" y="2276872"/>
            <a:ext cx="3840427" cy="2232248"/>
          </a:xfrm>
          <a:prstGeom prst="rect">
            <a:avLst/>
          </a:prstGeom>
        </p:spPr>
      </p:pic>
      <p:pic>
        <p:nvPicPr>
          <p:cNvPr descr="2022-04-19 10-03-15.JPG" id="6" name="Рисунок 5"/>
          <p:cNvPicPr>
            <a:picLocks noChangeAspect="1"/>
          </p:cNvPicPr>
          <p:nvPr/>
        </p:nvPicPr>
        <p:blipFill>
          <a:blip cstate="print" r:embed="rId5"/>
          <a:srcRect b="40"/>
          <a:stretch>
            <a:fillRect/>
          </a:stretch>
        </p:blipFill>
        <p:spPr>
          <a:xfrm>
            <a:off x="4124910" y="3284984"/>
            <a:ext cx="4803066" cy="2808312"/>
          </a:xfrm>
          <a:prstGeom prst="rect">
            <a:avLst/>
          </a:prstGeom>
        </p:spPr>
      </p:pic>
      <p:pic>
        <p:nvPicPr>
          <p:cNvPr descr="2022-04-19 10-13-44.JPG" id="7" name="Рисунок 6"/>
          <p:cNvPicPr>
            <a:picLocks noChangeAspect="1"/>
          </p:cNvPicPr>
          <p:nvPr/>
        </p:nvPicPr>
        <p:blipFill>
          <a:blip cstate="print" r:embed="rId6"/>
          <a:srcRect b="7" r="42"/>
          <a:stretch>
            <a:fillRect/>
          </a:stretch>
        </p:blipFill>
        <p:spPr>
          <a:xfrm>
            <a:off x="4499992" y="188640"/>
            <a:ext cx="4248472" cy="29994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764704"/>
            <a:ext cx="3312368" cy="138499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НОД «Никто не забыт – ничто не забыто! »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C:\Users\user\Desktop\работа\средняя группа новая\проект о войне\картина лактионов письмо с фронта + письмо треугольник\2020-03-27 12-03-44.JPG" id="5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5652120" y="1628800"/>
            <a:ext cx="3121137" cy="4161516"/>
          </a:xfrm>
          <a:prstGeom prst="rect">
            <a:avLst/>
          </a:prstGeom>
          <a:noFill/>
        </p:spPr>
      </p:pic>
      <p:pic>
        <p:nvPicPr>
          <p:cNvPr descr="C:\Users\User\Desktop\проект о войне подг. гр\знакомство с письмом треугольником\2022-04-05 10-00-16.JPG" id="1026" name="Picture 2"/>
          <p:cNvPicPr>
            <a:picLocks noChangeArrowheads="1" noChangeAspect="1"/>
          </p:cNvPicPr>
          <p:nvPr/>
        </p:nvPicPr>
        <p:blipFill>
          <a:blip cstate="print" r:embed="rId4"/>
          <a:srcRect r="20"/>
          <a:stretch>
            <a:fillRect/>
          </a:stretch>
        </p:blipFill>
        <p:spPr bwMode="auto">
          <a:xfrm>
            <a:off x="179512" y="1412776"/>
            <a:ext cx="5184576" cy="42974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59632" y="332656"/>
            <a:ext cx="7416824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Знакомство с письмом  - треугольником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-1_300.jpg" id="4" name="Рисунок 3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2022-04-21 09-05-02.JPG" id="6" name="Рисунок 5"/>
          <p:cNvPicPr>
            <a:picLocks noChangeAspect="1"/>
          </p:cNvPicPr>
          <p:nvPr/>
        </p:nvPicPr>
        <p:blipFill>
          <a:blip cstate="print" r:embed="rId3"/>
          <a:srcRect b="13"/>
          <a:stretch>
            <a:fillRect/>
          </a:stretch>
        </p:blipFill>
        <p:spPr>
          <a:xfrm>
            <a:off x="251520" y="3501008"/>
            <a:ext cx="5112568" cy="3156623"/>
          </a:xfrm>
          <a:prstGeom prst="rect">
            <a:avLst/>
          </a:prstGeom>
        </p:spPr>
      </p:pic>
      <p:pic>
        <p:nvPicPr>
          <p:cNvPr descr="2022-04-21 09-04-34.JPG" id="7" name="Рисунок 6"/>
          <p:cNvPicPr>
            <a:picLocks noChangeAspect="1"/>
          </p:cNvPicPr>
          <p:nvPr/>
        </p:nvPicPr>
        <p:blipFill>
          <a:blip cstate="print" r:embed="rId4"/>
          <a:srcRect b="41"/>
          <a:stretch>
            <a:fillRect/>
          </a:stretch>
        </p:blipFill>
        <p:spPr>
          <a:xfrm>
            <a:off x="3932813" y="188640"/>
            <a:ext cx="4995163" cy="31683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692696"/>
            <a:ext cx="2880320" cy="267765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Рассматривание репродукции картины</a:t>
            </a:r>
          </a:p>
          <a:p>
            <a:pPr algn="ctr"/>
            <a:r>
              <a:rPr b="1" dirty="0" lang="ru-RU" smtClean="0" sz="2800">
                <a:solidFill>
                  <a:srgbClr val="FF0000"/>
                </a:solidFill>
              </a:rPr>
              <a:t> А . Лактионов «Письмо с фронта»</a:t>
            </a:r>
            <a:endParaRPr b="1" dirty="0" lang="ru-RU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242</Words>
  <Application>Microsoft Office PowerPoint</Application>
  <PresentationFormat>Экран (4:3)</PresentationFormat>
  <Paragraphs>42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38</cp:revision>
  <dcterms:created xsi:type="dcterms:W3CDTF">2022-05-02T09:01:55Z</dcterms:created>
  <dcterms:modified xsi:type="dcterms:W3CDTF">2022-05-09T15:04:33Z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2609528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