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58" r:id="rId5"/>
    <p:sldId id="259" r:id="rId6"/>
    <p:sldId id="263" r:id="rId7"/>
    <p:sldId id="262" r:id="rId8"/>
    <p:sldId id="264" r:id="rId9"/>
    <p:sldId id="265" r:id="rId10"/>
    <p:sldId id="266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50A87D7-C168-4F78-A4F5-21C1421C191B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D2415BE-B884-4177-A1CC-7C591E632C5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1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592" y="764704"/>
            <a:ext cx="9156592" cy="609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484784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96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 Праздник сушек».</a:t>
            </a:r>
            <a:endParaRPr lang="ru-RU" sz="96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п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8352928" cy="631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м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04665"/>
            <a:ext cx="9672448" cy="645333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ттттттттттт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84293" cy="583264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ммммммм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391069"/>
            <a:ext cx="4536504" cy="646693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ммммммммм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8343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Познавательно-развлекательное меню: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Информация о происхождении блюд;</a:t>
            </a:r>
          </a:p>
          <a:p>
            <a:r>
              <a:rPr lang="ru-RU" dirty="0" smtClean="0"/>
              <a:t>2 Рецепты русской народной кухни;</a:t>
            </a:r>
          </a:p>
          <a:p>
            <a:r>
              <a:rPr lang="ru-RU" dirty="0" smtClean="0"/>
              <a:t>3 Соревнование </a:t>
            </a:r>
            <a:r>
              <a:rPr lang="ru-RU" dirty="0" err="1" smtClean="0"/>
              <a:t>сладкоежек-сушечников</a:t>
            </a:r>
            <a:r>
              <a:rPr lang="ru-RU" dirty="0" smtClean="0"/>
              <a:t>,</a:t>
            </a:r>
          </a:p>
          <a:p>
            <a:r>
              <a:rPr lang="ru-RU" dirty="0" smtClean="0"/>
              <a:t>На десерт поем, танцуем да сладким чаем угощаем.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ииииииииииииииииии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-1"/>
            <a:ext cx="5256584" cy="695486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4699789" cy="3356992"/>
          </a:xfrm>
        </p:spPr>
      </p:pic>
      <p:pic>
        <p:nvPicPr>
          <p:cNvPr id="5" name="Рисунок 4" descr="11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3356992"/>
            <a:ext cx="6251800" cy="3501008"/>
          </a:xfrm>
          <a:prstGeom prst="rect">
            <a:avLst/>
          </a:prstGeom>
        </p:spPr>
      </p:pic>
      <p:pic>
        <p:nvPicPr>
          <p:cNvPr id="6" name="Рисунок 5" descr="с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404664"/>
            <a:ext cx="5184576" cy="3868491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008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п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0"/>
            <a:ext cx="7128792" cy="736392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ппп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т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9099154" cy="511256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034617" cy="4525963"/>
          </a:xfrm>
        </p:spPr>
      </p:pic>
      <p:pic>
        <p:nvPicPr>
          <p:cNvPr id="5" name="Рисунок 4" descr="пирог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23861" y="2492896"/>
            <a:ext cx="5820139" cy="4365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52</TotalTime>
  <Words>33</Words>
  <Application>Microsoft Office PowerPoint</Application>
  <PresentationFormat>Экран (4:3)</PresentationFormat>
  <Paragraphs>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Слайд 1</vt:lpstr>
      <vt:lpstr>Познавательно-развлекательное меню: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Ксюха</dc:creator>
  <cp:lastModifiedBy>Ксюха</cp:lastModifiedBy>
  <cp:revision>6</cp:revision>
  <dcterms:created xsi:type="dcterms:W3CDTF">2015-12-06T17:06:59Z</dcterms:created>
  <dcterms:modified xsi:type="dcterms:W3CDTF">2015-12-06T17:59:49Z</dcterms:modified>
</cp:coreProperties>
</file>