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90" r:id="rId2"/>
    <p:sldId id="256" r:id="rId3"/>
    <p:sldId id="259" r:id="rId4"/>
    <p:sldId id="257" r:id="rId5"/>
    <p:sldId id="291" r:id="rId6"/>
    <p:sldId id="292" r:id="rId7"/>
    <p:sldId id="300" r:id="rId8"/>
    <p:sldId id="293" r:id="rId9"/>
    <p:sldId id="295" r:id="rId10"/>
    <p:sldId id="296" r:id="rId11"/>
    <p:sldId id="297" r:id="rId12"/>
    <p:sldId id="298" r:id="rId13"/>
    <p:sldId id="301" r:id="rId14"/>
    <p:sldId id="302" r:id="rId15"/>
    <p:sldId id="303" r:id="rId16"/>
    <p:sldId id="304" r:id="rId17"/>
    <p:sldId id="305" r:id="rId18"/>
    <p:sldId id="306" r:id="rId19"/>
    <p:sldId id="312" r:id="rId20"/>
    <p:sldId id="310" r:id="rId21"/>
    <p:sldId id="311" r:id="rId22"/>
    <p:sldId id="313" r:id="rId23"/>
    <p:sldId id="314" r:id="rId24"/>
    <p:sldId id="315" r:id="rId25"/>
    <p:sldId id="316" r:id="rId26"/>
    <p:sldId id="317" r:id="rId27"/>
    <p:sldId id="318" r:id="rId28"/>
    <p:sldId id="28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5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82386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Путешествие по миру промысла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717032"/>
            <a:ext cx="6400800" cy="216024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Мастер-класс для воспитателей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Подготовила: Матвеева М.И.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                                           Щелково-3, 2022г.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38" name="Picture 14" descr="https://www.i-igrushki.ru/upload/iblock/d9b/d9bfbfa1f3043a213a2f1d888aefd3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933056"/>
            <a:ext cx="3168352" cy="23762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3074" name="Picture 2" descr="https://i.pinimg.com/originals/7f/e4/ed/7fe4eda2691156d0cd6e580447af61e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20688"/>
            <a:ext cx="7558287" cy="53285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User\Desktop\Новая папка\IMG_20220115_0949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620688"/>
            <a:ext cx="2430270" cy="3240360"/>
          </a:xfrm>
          <a:prstGeom prst="rect">
            <a:avLst/>
          </a:prstGeom>
          <a:noFill/>
        </p:spPr>
      </p:pic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>
          <a:xfrm>
            <a:off x="1763688" y="4005064"/>
            <a:ext cx="6820401" cy="1656184"/>
          </a:xfrm>
        </p:spPr>
        <p:txBody>
          <a:bodyPr>
            <a:normAutofit lnSpcReduction="10000"/>
          </a:bodyPr>
          <a:lstStyle/>
          <a:p>
            <a:pPr>
              <a:buFont typeface="Arial" charset="0"/>
              <a:buChar char="•"/>
            </a:pPr>
            <a:r>
              <a:rPr lang="ru-RU" dirty="0" smtClean="0"/>
              <a:t>1 стакан муки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1 стакан соли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1 ст.ложка растительного масла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Половина стакана воды</a:t>
            </a:r>
            <a:endParaRPr lang="ru-RU" dirty="0"/>
          </a:p>
        </p:txBody>
      </p:sp>
      <p:pic>
        <p:nvPicPr>
          <p:cNvPr id="2050" name="Picture 2" descr="C:\Users\User\Desktop\Новая папка\IMG_20220115_0951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620688"/>
            <a:ext cx="2412268" cy="3216357"/>
          </a:xfrm>
          <a:prstGeom prst="rect">
            <a:avLst/>
          </a:prstGeom>
          <a:noFill/>
        </p:spPr>
      </p:pic>
      <p:pic>
        <p:nvPicPr>
          <p:cNvPr id="13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1025" name="Picture 1" descr="C:\Users\User\Desktop\Новая папка\IMG_20220115_1641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764704"/>
            <a:ext cx="7488832" cy="56166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243408"/>
            <a:ext cx="9649072" cy="7560840"/>
          </a:xfrm>
          <a:prstGeom prst="rect">
            <a:avLst/>
          </a:prstGeom>
          <a:noFill/>
        </p:spPr>
      </p:pic>
      <p:pic>
        <p:nvPicPr>
          <p:cNvPr id="58371" name="Picture 3" descr="C:\Users\User\Desktop\Новая папка\IMG_20220115_1646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620688"/>
            <a:ext cx="7200800" cy="5400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59394" name="Picture 2" descr="C:\Users\User\Desktop\Новая папка\IMG_20220115_165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7596336" cy="56972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60418" name="Picture 2" descr="C:\Users\User\Desktop\Новая папка\IMG_20220115_1653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764704"/>
            <a:ext cx="7380312" cy="553523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61442" name="Picture 2" descr="C:\Users\User\Desktop\Новая папка\IMG_20220115_1659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7584843" cy="56886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62466" name="Picture 2" descr="C:\Users\User\Desktop\Новая папка\IMG_20220115_1704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570" y="404664"/>
            <a:ext cx="7680853" cy="57606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243408"/>
            <a:ext cx="9649072" cy="7560840"/>
          </a:xfrm>
          <a:prstGeom prst="rect">
            <a:avLst/>
          </a:prstGeom>
          <a:noFill/>
        </p:spPr>
      </p:pic>
      <p:pic>
        <p:nvPicPr>
          <p:cNvPr id="63490" name="Picture 2" descr="C:\Users\User\Desktop\Новая папка\IMG_20220115_1709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7596336" cy="56972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243408"/>
            <a:ext cx="9649072" cy="7560840"/>
          </a:xfrm>
          <a:prstGeom prst="rect">
            <a:avLst/>
          </a:prstGeom>
          <a:noFill/>
        </p:spPr>
      </p:pic>
      <p:pic>
        <p:nvPicPr>
          <p:cNvPr id="69634" name="Picture 2" descr="C:\Users\User\Desktop\Новая папка\IMG_20220115_1716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20688"/>
            <a:ext cx="7560840" cy="56706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548680"/>
            <a:ext cx="7772400" cy="2448272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Дымковская игрушка России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88068" name="AutoShape 4" descr="https://kak2z.ru/my_img/img/2015/11/30/50ae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8070" name="AutoShape 6" descr="https://kak2z.ru/my_img/img/2015/11/30/50ae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8072" name="Picture 8" descr="http://mail.lesohot.ru/images/17(1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645024"/>
            <a:ext cx="3960440" cy="26416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65538" name="Picture 2" descr="https://ds05.infourok.ru/uploads/ex/0eb1/000e6690-3249bcab/img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548680"/>
            <a:ext cx="7584842" cy="56886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64513" name="Picture 1" descr="C:\Users\User\Desktop\Новая папка\IMG_20220115_1728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072" y="692696"/>
            <a:ext cx="7488832" cy="56166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70658" name="Picture 2" descr="C:\Users\User\Desktop\Новая папка\IMG_20220115_1735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20688"/>
            <a:ext cx="7596336" cy="56972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71682" name="Picture 2" descr="C:\Users\User\Desktop\Новая папка\IMG_20220115_1755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20688"/>
            <a:ext cx="7608845" cy="570663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72706" name="Picture 2" descr="C:\Users\User\Desktop\Новая папка\IMG_20220115_1812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692696"/>
            <a:ext cx="7524328" cy="564324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73730" name="Picture 2" descr="C:\Users\User\Desktop\Новая папка\IMG_20220115_1856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76672"/>
            <a:ext cx="7668344" cy="57512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74754" name="Picture 2" descr="C:\Users\User\Desktop\Новая папка\IMG_20220115_1901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620688"/>
            <a:ext cx="7524328" cy="564324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76802" name="Picture 2" descr="C:\Users\User\Desktop\Новая папка\IMG_20220115_1915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7596335" cy="56972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0a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476672"/>
            <a:ext cx="7620000" cy="571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2920" y="5661248"/>
            <a:ext cx="8183880" cy="119675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СПАСИБО ЗА ВНИМАНИЕ!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836712"/>
            <a:ext cx="8534400" cy="792088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Что такое игрушка?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204864"/>
            <a:ext cx="7632848" cy="349188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600" i="1" dirty="0" smtClean="0"/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редмет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предназначенный для игры. Воссоздающий реальные и воображаемые предметы, образы.</a:t>
            </a:r>
          </a:p>
          <a:p>
            <a:pPr algn="r">
              <a:buNone/>
            </a:pPr>
            <a:r>
              <a:rPr lang="ru-RU" sz="1400" i="1" dirty="0" smtClean="0"/>
              <a:t>     </a:t>
            </a:r>
            <a:r>
              <a:rPr lang="ru-RU" sz="1050" i="1" dirty="0" smtClean="0"/>
              <a:t>(Большая советская энциклопедия)</a:t>
            </a:r>
            <a:endParaRPr lang="ru-RU" sz="1050" i="1" dirty="0"/>
          </a:p>
        </p:txBody>
      </p:sp>
      <p:sp>
        <p:nvSpPr>
          <p:cNvPr id="1026" name="AutoShape 2" descr="https://im-tub-cdn.yandex.net/i?id=d84fe8698b01e1f94948fe77d2836ba6&amp;n=33&amp;h=215&amp;w=32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48680"/>
            <a:ext cx="8183880" cy="108012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История  промысла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4270248" cy="4572000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pPr algn="ctr">
              <a:buNone/>
            </a:pPr>
            <a:r>
              <a:rPr lang="ru-RU" sz="3200" dirty="0" smtClean="0"/>
              <a:t>Разработка производства этих глиняных сувениров зародилась в Вятской губернии (на данный момент Кировская область), в гончарной слободе под названием Дымково, порядка 400 лет назад. Тут и появилась дымковская игрушка. </a:t>
            </a:r>
            <a:endParaRPr lang="ru-RU" sz="3200" dirty="0"/>
          </a:p>
        </p:txBody>
      </p:sp>
      <p:pic>
        <p:nvPicPr>
          <p:cNvPr id="3074" name="Picture 2" descr="http://ic.pics.livejournal.com/skygrad/14023887/25788/25788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2132856"/>
            <a:ext cx="3744416" cy="2847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трелка вправо 7"/>
          <p:cNvSpPr/>
          <p:nvPr/>
        </p:nvSpPr>
        <p:spPr>
          <a:xfrm rot="16200000">
            <a:off x="5004048" y="4293096"/>
            <a:ext cx="36004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62466" name="Picture 2" descr="https://www.fonstola.ru/download.php?file=201303/1280x800/fonstola.ru-906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860" y="764704"/>
            <a:ext cx="8064898" cy="504056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395738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Хлыновское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побоище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61442" name="Picture 2" descr="https://cf2.ppt-online.org/files2/slide/v/vL94jTl1Aq7eoYxQVW5SCZBfrcMdwUHs2FENpn/slide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548680"/>
            <a:ext cx="7776864" cy="59055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5122" name="Picture 2" descr="https://www.photokirov.ru/upload/iblock/455/455eefcc6ada02aab30092acdc2c07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620688"/>
            <a:ext cx="6831440" cy="518457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395738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Раздерихинская</a:t>
            </a:r>
            <a:r>
              <a:rPr lang="ru-RU" dirty="0" smtClean="0">
                <a:solidFill>
                  <a:srgbClr val="FF0000"/>
                </a:solidFill>
              </a:rPr>
              <a:t> часовня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15416"/>
            <a:ext cx="9649072" cy="7560840"/>
          </a:xfrm>
          <a:prstGeom prst="rect">
            <a:avLst/>
          </a:prstGeom>
          <a:noFill/>
        </p:spPr>
      </p:pic>
      <p:pic>
        <p:nvPicPr>
          <p:cNvPr id="36868" name="Picture 4" descr="https://ds05.infourok.ru/uploads/ex/0182/00146059-581e3cd7/img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404663"/>
            <a:ext cx="4752528" cy="3528393"/>
          </a:xfrm>
          <a:prstGeom prst="rect">
            <a:avLst/>
          </a:prstGeom>
          <a:noFill/>
        </p:spPr>
      </p:pic>
      <p:pic>
        <p:nvPicPr>
          <p:cNvPr id="36866" name="Picture 2" descr="https://club.season.ru/uploads/post/23571/091/post-23571-13875680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3861048"/>
            <a:ext cx="4032448" cy="242424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s://fs00.infourok.ru/images/doc/211/240430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924944"/>
            <a:ext cx="4632514" cy="3474386"/>
          </a:xfrm>
          <a:prstGeom prst="rect">
            <a:avLst/>
          </a:prstGeom>
          <a:noFill/>
        </p:spPr>
      </p:pic>
      <p:pic>
        <p:nvPicPr>
          <p:cNvPr id="2" name="Picture 2" descr="https://ds05.infourok.ru/uploads/ex/0f9a/0007c441-ba538e70/22/hello_html_m3d6542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-243408"/>
            <a:ext cx="9649072" cy="7560840"/>
          </a:xfrm>
          <a:prstGeom prst="rect">
            <a:avLst/>
          </a:prstGeom>
          <a:noFill/>
        </p:spPr>
      </p:pic>
      <p:pic>
        <p:nvPicPr>
          <p:cNvPr id="4100" name="Picture 4" descr="https://lh3.googleusercontent.com/kR-tG9MCdcraKsynZUEcqgkUEay31AeGxj4Ap8OPFsWnsE4j4Ad5t1o8skWHCq0KOaIBgd6y4E7kKKR0pCwCsrtn4EKIVxcjCu77FZyd-RtkQdaBxw0WFZqilb5G3j3xll8Hz9D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620688"/>
            <a:ext cx="7114084" cy="249617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979</TotalTime>
  <Words>101</Words>
  <Application>Microsoft Office PowerPoint</Application>
  <PresentationFormat>Экран (4:3)</PresentationFormat>
  <Paragraphs>23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Аспект</vt:lpstr>
      <vt:lpstr>Путешествие по миру промысла</vt:lpstr>
      <vt:lpstr>Дымковская игрушка России</vt:lpstr>
      <vt:lpstr>Что такое игрушка?</vt:lpstr>
      <vt:lpstr>История  промысла</vt:lpstr>
      <vt:lpstr>Хлыновское побоище</vt:lpstr>
      <vt:lpstr>Слайд 6</vt:lpstr>
      <vt:lpstr>Раздерихинская часовня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Дымковская игрушка России</dc:title>
  <cp:lastModifiedBy>User</cp:lastModifiedBy>
  <cp:revision>54</cp:revision>
  <dcterms:modified xsi:type="dcterms:W3CDTF">2022-01-16T19:05:35Z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1300315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