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8" r:id="rId4"/>
    <p:sldId id="260" r:id="rId5"/>
    <p:sldId id="273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7F646-E002-4158-B491-3275A1514F5C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4DEFA-435C-451C-BD01-22EDD715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7F646-E002-4158-B491-3275A1514F5C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4DEFA-435C-451C-BD01-22EDD715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7F646-E002-4158-B491-3275A1514F5C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4DEFA-435C-451C-BD01-22EDD715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7F646-E002-4158-B491-3275A1514F5C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4DEFA-435C-451C-BD01-22EDD715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7F646-E002-4158-B491-3275A1514F5C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4DEFA-435C-451C-BD01-22EDD715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7F646-E002-4158-B491-3275A1514F5C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4DEFA-435C-451C-BD01-22EDD715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7F646-E002-4158-B491-3275A1514F5C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4DEFA-435C-451C-BD01-22EDD715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7F646-E002-4158-B491-3275A1514F5C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4DEFA-435C-451C-BD01-22EDD715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7F646-E002-4158-B491-3275A1514F5C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4DEFA-435C-451C-BD01-22EDD715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7F646-E002-4158-B491-3275A1514F5C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4DEFA-435C-451C-BD01-22EDD715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7F646-E002-4158-B491-3275A1514F5C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4DEFA-435C-451C-BD01-22EDD715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7F646-E002-4158-B491-3275A1514F5C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4DEFA-435C-451C-BD01-22EDD715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animashky.ucoz.ru/_ph/37/2/44951757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65075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Gigabyte\Desktop\1366881323_bc7c80696a87ce4b3c3deddf5b27fc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645" y="260648"/>
            <a:ext cx="8328819" cy="63550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Gigabyte\Desktop\x_811f49bf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541" y="332656"/>
            <a:ext cx="8448939" cy="63367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Gigabyte\Desktop\78989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571500"/>
            <a:ext cx="85725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Gigabyte\Desktop\4450176219661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26558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Gigabyte\Desktop\58804601_3eccf59d521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694965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Gigabyte\Desktop\000001f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8350102" cy="6480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www.supertosty.ru/images/other/solnce.jpg"/>
          <p:cNvPicPr>
            <a:picLocks noChangeAspect="1" noChangeArrowheads="1"/>
          </p:cNvPicPr>
          <p:nvPr/>
        </p:nvPicPr>
        <p:blipFill>
          <a:blip r:embed="rId2" cstate="print"/>
          <a:srcRect b="7143"/>
          <a:stretch>
            <a:fillRect/>
          </a:stretch>
        </p:blipFill>
        <p:spPr bwMode="auto">
          <a:xfrm>
            <a:off x="251520" y="260648"/>
            <a:ext cx="8640960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Gigabyte\Desktop\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817" y="548680"/>
            <a:ext cx="8646364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Gigabyte\Desktop\85008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54000"/>
            <a:ext cx="7620000" cy="635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Gigabyte\Desktop\84719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8568952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igabyte\Desktop\начало войн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352928" cy="63569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Gigabyte\Desktop\1421059387_foto-vseh-vremen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32656"/>
            <a:ext cx="6048672" cy="6158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Gigabyte\Desktop\270777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436635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Gigabyte\Desktop\731900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270634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Gigabyte\Desktop\91775002_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562504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0</Words>
  <Application>Microsoft Office PowerPoint</Application>
  <PresentationFormat>Экран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Gigabyte</dc:creator>
  <cp:lastModifiedBy>Gigabyte</cp:lastModifiedBy>
  <cp:revision>21</cp:revision>
  <dcterms:created xsi:type="dcterms:W3CDTF">2015-04-27T11:47:42Z</dcterms:created>
  <dcterms:modified xsi:type="dcterms:W3CDTF">2017-04-26T12:42:07Z</dcterms:modified>
</cp:coreProperties>
</file>